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00CC99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670412514_kartinkof-club-p-kartinki-mira-i-dobra-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1142976" y="1857364"/>
            <a:ext cx="6911975" cy="13684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66FF99"/>
                </a:solidFill>
              </a:rPr>
              <a:t>Всемирный день доброты:</a:t>
            </a:r>
            <a:br>
              <a:rPr lang="ru-RU" dirty="0" smtClean="0">
                <a:solidFill>
                  <a:srgbClr val="66FF99"/>
                </a:solidFill>
              </a:rPr>
            </a:br>
            <a:r>
              <a:rPr lang="ru-RU" dirty="0" smtClean="0">
                <a:solidFill>
                  <a:srgbClr val="66FF99"/>
                </a:solidFill>
              </a:rPr>
              <a:t>сегодня </a:t>
            </a:r>
            <a:r>
              <a:rPr lang="ru-RU" dirty="0" smtClean="0">
                <a:solidFill>
                  <a:srgbClr val="66FF99"/>
                </a:solidFill>
              </a:rPr>
              <a:t>или </a:t>
            </a:r>
            <a:r>
              <a:rPr lang="ru-RU" dirty="0" smtClean="0">
                <a:solidFill>
                  <a:srgbClr val="66FF99"/>
                </a:solidFill>
              </a:rPr>
              <a:t>всегда?</a:t>
            </a:r>
            <a:endParaRPr lang="ru-RU" dirty="0">
              <a:solidFill>
                <a:srgbClr val="66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196752"/>
            <a:ext cx="770485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axresdefaul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7531" y="1052736"/>
            <a:ext cx="8288469" cy="4662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stihi.ru/pics/2018/11/12/603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fsd.kopilkaurokov.ru/up/html/2018/01/16/k_5a5e1c8b9536b/img_user_file_5a5e1c8c23258_1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Экран (4:3)</PresentationFormat>
  <Paragraphs>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Всемирный день доброты: сегодня или всегда?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Всемирный день доброты: сегодня и всегда?</dc:title>
  <dc:creator>ШКОЛА</dc:creator>
  <cp:lastModifiedBy>Tatiana</cp:lastModifiedBy>
  <cp:revision>3</cp:revision>
  <dcterms:created xsi:type="dcterms:W3CDTF">2024-02-28T20:31:14Z</dcterms:created>
  <dcterms:modified xsi:type="dcterms:W3CDTF">2024-02-29T05:50:13Z</dcterms:modified>
</cp:coreProperties>
</file>