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_samobytnyy-z_uk-balalayka.mp3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igra-na-bayane.mp3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Gimny_-_Gosudarstvennyjj_gimn_Rossijjskojj_ederacii_48240966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goldengrail.ru/podarki_image/288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05" y="-38100"/>
            <a:ext cx="853179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ds05.infourok.ru/uploads/ex/11a0/0012882f-c47c056a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</p:spPr>
      </p:pic>
      <p:pic>
        <p:nvPicPr>
          <p:cNvPr id="5" name="_samobytnyy-z_uk-balalayk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1196752"/>
            <a:ext cx="584448" cy="584448"/>
          </a:xfrm>
          <a:prstGeom prst="rect">
            <a:avLst/>
          </a:prstGeom>
        </p:spPr>
      </p:pic>
      <p:pic>
        <p:nvPicPr>
          <p:cNvPr id="6" name="Рисунок 5" descr="1280_1280700-n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6848" y="1916832"/>
            <a:ext cx="4797152" cy="4941168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s02.infourok.ru/uploads/ex/0bb3/0000f612-4b5594a0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igra-na-bayan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6200204"/>
            <a:ext cx="657796" cy="657796"/>
          </a:xfrm>
          <a:prstGeom prst="rect">
            <a:avLst/>
          </a:prstGeom>
        </p:spPr>
      </p:pic>
      <p:pic>
        <p:nvPicPr>
          <p:cNvPr id="6" name="Рисунок 5" descr="oad-iblock-d13-872c787f_fbec_11e5_b096_001e67103b78_872c788d_fbec_11e5_b096_001e67103b78-800x60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132856"/>
            <a:ext cx="4770107" cy="395562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2605.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556792"/>
            <a:ext cx="3384376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1340768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Стоит толстячок,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Подбоченивши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бочок,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Шипит и кипит,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 чай пить велит.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844824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ВНИМАНИЕ!!!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ramenskoe.ru/upload/gallery/173/120673_861425fd13477c74f773cff30a5ef944fea93a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285728"/>
            <a:ext cx="7215238" cy="6572272"/>
          </a:xfrm>
          <a:prstGeom prst="rect">
            <a:avLst/>
          </a:prstGeom>
          <a:noFill/>
        </p:spPr>
      </p:pic>
      <p:pic>
        <p:nvPicPr>
          <p:cNvPr id="7" name="Gimny_-_Gosudarstvennyjj_gimn_Rossijjskojj_ederacii_4824096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1052736"/>
            <a:ext cx="664840" cy="6648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331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bs.twimg.com/media/EsmS4YvWMAIMSf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28"/>
            <a:ext cx="571504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ds05.infourok.ru/uploads/ex/0650/000424ff-dfeede32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9575" cy="6572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ac3935cc8defeda97107d977c98695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76672"/>
            <a:ext cx="6894028" cy="3877891"/>
          </a:xfrm>
        </p:spPr>
      </p:pic>
      <p:sp>
        <p:nvSpPr>
          <p:cNvPr id="7" name="TextBox 6"/>
          <p:cNvSpPr txBox="1"/>
          <p:nvPr/>
        </p:nvSpPr>
        <p:spPr>
          <a:xfrm>
            <a:off x="1043608" y="4869160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него названий много:</a:t>
            </a:r>
          </a:p>
          <a:p>
            <a:pPr algn="ctr" fontAlgn="base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Триколор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трёхцветный стяг -</a:t>
            </a:r>
          </a:p>
          <a:p>
            <a:pPr algn="ctr" fontAlgn="base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ветром гонит прочь тревоги</a:t>
            </a:r>
          </a:p>
          <a:p>
            <a:pPr algn="ctr" fontAlgn="base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Бело-сине-красный ...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ds05.infourok.ru/uploads/ex/064d/000388bc-b2b04a29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ds04.infourok.ru/uploads/ex/1005/000e545c-b57a8aa8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2.infourok.ru/uploads/ex/0347/0001b0f6-1992c558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4114800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Вперевалку зверь идёт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малину и по мёд.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Любит сладкое он очень,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 когда приходит осень,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Лезет в яму до весны,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 он спит и видит сны.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0b15a4909ef164810900e8c1265f3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76672"/>
            <a:ext cx="3942184" cy="5913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27</Words>
  <Application>Microsoft Office PowerPoint</Application>
  <PresentationFormat>Экран (4:3)</PresentationFormat>
  <Paragraphs>7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Вперевалку зверь идёт  По малину и по мёд.  Любит сладкое он очень,  А когда приходит осень,  Лезет в яму до весны,  Где он спит и видит сны.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12</cp:revision>
  <dcterms:created xsi:type="dcterms:W3CDTF">2021-04-12T06:56:53Z</dcterms:created>
  <dcterms:modified xsi:type="dcterms:W3CDTF">2021-05-16T20:29:04Z</dcterms:modified>
</cp:coreProperties>
</file>