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EB51FA-E1FA-462F-AFD7-98FC16DDD48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67452E-E2B5-4FC7-9C28-960927485F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187" y="857233"/>
            <a:ext cx="7851648" cy="385765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Приёмы формирования функциональной грамотности младших школьников при работе с текстом.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8324880" cy="200024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Заларинская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  №2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Степанец  Светлана Юрьевна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Два направления обучения чтению детей младшего школьного возраста: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143272"/>
          </a:xfrm>
        </p:spPr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i="1" dirty="0" smtClean="0"/>
              <a:t>Формирование читателя; 			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 Приобщение к литературе  как к особому виду искусства.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Технология обучения чтению: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sz="3600" b="1" i="1" dirty="0" smtClean="0"/>
              <a:t>Медленное чтение художественного текста, т.е. продумывание в ходе чтения смысла каждого слова;  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   Умение задавать вопросы и находить ответы на них в тексте; 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  Умение сопереживать и размышлять, анализировать прочитанное; 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i="1" dirty="0" smtClean="0"/>
              <a:t>  Умение понимать главную мысль, которая заключена в тексте, извлекать из текста тот смысл, который в него вложил автор при создании, почувствовать то, что чувствовал другой человек.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</a:rPr>
              <a:t>Работа с текстом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Этапы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3357586" cy="1357322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Подготовительный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357430"/>
            <a:ext cx="3786214" cy="1343028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Проверка осмысления текста каждым учеником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429132"/>
            <a:ext cx="3571900" cy="13430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Развивающие задания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357554" y="1500174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57752" y="157161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000364" y="2714620"/>
            <a:ext cx="242889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28610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i="1" dirty="0"/>
          </a:p>
        </p:txBody>
      </p:sp>
      <p:pic>
        <p:nvPicPr>
          <p:cNvPr id="1026" name="Picture 2" descr="https://miridei.com/files/img/c/idei-dosuga/kakuyu-knigu-pochitat/Books-M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128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Приёмы формирования функциональной грамотности младших школьников при работе с текстом. </vt:lpstr>
      <vt:lpstr>Два направления обучения чтению детей младшего школьного возраста:  </vt:lpstr>
      <vt:lpstr>Технология обучения чтению:  </vt:lpstr>
      <vt:lpstr>Работа с текстом  Этапы  </vt:lpstr>
      <vt:lpstr>Работа с текстом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формирования функциональной грамотности младших школьников при работе с текстом </dc:title>
  <dc:creator>User</dc:creator>
  <cp:lastModifiedBy>User</cp:lastModifiedBy>
  <cp:revision>26</cp:revision>
  <dcterms:created xsi:type="dcterms:W3CDTF">2022-03-14T10:41:22Z</dcterms:created>
  <dcterms:modified xsi:type="dcterms:W3CDTF">2022-12-07T07:34:53Z</dcterms:modified>
</cp:coreProperties>
</file>