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65" r:id="rId5"/>
    <p:sldId id="258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5" autoAdjust="0"/>
  </p:normalViewPr>
  <p:slideViewPr>
    <p:cSldViewPr>
      <p:cViewPr varScale="1">
        <p:scale>
          <a:sx n="72" d="100"/>
          <a:sy n="72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E896-E33D-4C89-B398-5D17513EDBC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329A3-445D-45C5-8769-88EA73067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29A3-445D-45C5-8769-88EA730676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49289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ЗИМУЮЩИЕ ПТИЦЫ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«Как помочь птицам зимой»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1600" y="332656"/>
            <a:ext cx="7200800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2292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08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летать умеют, их пух и перья греют.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(птицы)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делают птицы? Куда они летят? Как называются птицы, которые осенью улетают на юг? Каких вы знаете перелётных птиц? А все ли птицы улетают на юг?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поговорим о птицах – наших соседях. О тех, кто живёт рядом с домом человека зимой. О тех, кого мы можем встретить в холодное время года, если выглянем в окошко или выйдем на улицу.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Скажите, а каких птиц вы видели на улице?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ответы детей)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9" t="17647" r="15068"/>
          <a:stretch>
            <a:fillRect/>
          </a:stretch>
        </p:blipFill>
        <p:spPr>
          <a:xfrm>
            <a:off x="467544" y="3862290"/>
            <a:ext cx="1872208" cy="1258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29" r="23690"/>
          <a:stretch>
            <a:fillRect/>
          </a:stretch>
        </p:blipFill>
        <p:spPr>
          <a:xfrm>
            <a:off x="5508104" y="2132856"/>
            <a:ext cx="3240360" cy="207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7" t="36366" r="73569" b="28625"/>
          <a:stretch>
            <a:fillRect/>
          </a:stretch>
        </p:blipFill>
        <p:spPr>
          <a:xfrm>
            <a:off x="539552" y="1929539"/>
            <a:ext cx="1822702" cy="1715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9" t="25802" r="51797" b="39565"/>
          <a:stretch>
            <a:fillRect/>
          </a:stretch>
        </p:blipFill>
        <p:spPr>
          <a:xfrm>
            <a:off x="467544" y="5229200"/>
            <a:ext cx="1872208" cy="1404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13" r="50205" b="6250"/>
          <a:stretch>
            <a:fillRect/>
          </a:stretch>
        </p:blipFill>
        <p:spPr>
          <a:xfrm>
            <a:off x="2771800" y="2132856"/>
            <a:ext cx="2304256" cy="2005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05" t="37879" b="6061"/>
          <a:stretch>
            <a:fillRect/>
          </a:stretch>
        </p:blipFill>
        <p:spPr>
          <a:xfrm>
            <a:off x="5508104" y="4581128"/>
            <a:ext cx="3240360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17" t="12500"/>
          <a:stretch>
            <a:fillRect/>
          </a:stretch>
        </p:blipFill>
        <p:spPr>
          <a:xfrm>
            <a:off x="2843808" y="4293096"/>
            <a:ext cx="2166812" cy="227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62" t="18861" r="24337"/>
          <a:stretch>
            <a:fillRect/>
          </a:stretch>
        </p:blipFill>
        <p:spPr>
          <a:xfrm>
            <a:off x="5724128" y="1916832"/>
            <a:ext cx="2808312" cy="267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79249"/>
            <a:ext cx="51125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Скачет шустрая синица,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(прыжки  на двух ногах)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Ей на месте не сидится,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(прыжки на левой ноге)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Прыг-скок, прыг-скок,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(прыжки на правой ноге)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Завертелась, как волчок.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(кружатся на месте)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присела на минутку,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(присели)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Почесала клювом грудку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(наклоны головы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 дорожки – на плетень,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(прыжки на левой ноге)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Тири-тири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(прыжки на правой ноге)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Тень-тень-тень!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(прыжки  на двух ногах)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 же холод неприятен птицам, но главная проблема – это голод. Сытая птица легко перенесёт мороз, а вот голодная не выживет. А как можно помочь птицам зимой? 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помогает птицам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остаются зимовать. Делает кормушки для них, подкармливает птиц)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6" y="2339879"/>
            <a:ext cx="7546660" cy="424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01" t="24800" r="68112"/>
          <a:stretch>
            <a:fillRect/>
          </a:stretch>
        </p:blipFill>
        <p:spPr>
          <a:xfrm>
            <a:off x="971600" y="980728"/>
            <a:ext cx="1872207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помочь птицам зимой?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56" t="24623" r="41324"/>
          <a:stretch>
            <a:fillRect/>
          </a:stretch>
        </p:blipFill>
        <p:spPr>
          <a:xfrm>
            <a:off x="3465134" y="980728"/>
            <a:ext cx="1925700" cy="518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95" t="24220" r="13678"/>
          <a:stretch>
            <a:fillRect/>
          </a:stretch>
        </p:blipFill>
        <p:spPr>
          <a:xfrm>
            <a:off x="6156176" y="980728"/>
            <a:ext cx="1872208" cy="519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1" t="23872" r="16397"/>
          <a:stretch>
            <a:fillRect/>
          </a:stretch>
        </p:blipFill>
        <p:spPr>
          <a:xfrm>
            <a:off x="827584" y="908720"/>
            <a:ext cx="746437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0442030-stock-illustration-abstract-wint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92910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5892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скорой встречи, ребята!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256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28-2 sadik</dc:creator>
  <cp:lastModifiedBy>28-2 sadik</cp:lastModifiedBy>
  <cp:revision>11</cp:revision>
  <dcterms:created xsi:type="dcterms:W3CDTF">2021-11-12T11:09:16Z</dcterms:created>
  <dcterms:modified xsi:type="dcterms:W3CDTF">2022-11-25T10:39:44Z</dcterms:modified>
</cp:coreProperties>
</file>