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1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2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1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7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0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5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98364-CFE1-41F8-984B-4E42E1B8F684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66A7-6320-4E2D-888A-DCE070868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r="17727"/>
          <a:stretch/>
        </p:blipFill>
        <p:spPr>
          <a:xfrm>
            <a:off x="179512" y="451941"/>
            <a:ext cx="8706069" cy="595411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86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7" y="153920"/>
            <a:ext cx="4192279" cy="3144209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0"/>
          <a:stretch/>
        </p:blipFill>
        <p:spPr>
          <a:xfrm>
            <a:off x="166789" y="3400756"/>
            <a:ext cx="4192279" cy="329754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0" r="4393"/>
          <a:stretch/>
        </p:blipFill>
        <p:spPr>
          <a:xfrm>
            <a:off x="4572000" y="153920"/>
            <a:ext cx="4357705" cy="316428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03934"/>
            <a:ext cx="4357705" cy="3294366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94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6898"/>
            <a:ext cx="4320480" cy="324036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5" y="3464736"/>
            <a:ext cx="4290330" cy="3217749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45" y="152263"/>
            <a:ext cx="4290330" cy="3217747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50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7" y="1214475"/>
            <a:ext cx="3495761" cy="4374765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67" y="168123"/>
            <a:ext cx="4427984" cy="3293313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099" y="3655654"/>
            <a:ext cx="4427984" cy="304769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49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2"/>
          <a:stretch/>
        </p:blipFill>
        <p:spPr>
          <a:xfrm>
            <a:off x="107504" y="217661"/>
            <a:ext cx="4252366" cy="311672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/>
          <a:stretch/>
        </p:blipFill>
        <p:spPr>
          <a:xfrm>
            <a:off x="4565261" y="234607"/>
            <a:ext cx="4458983" cy="3098147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42" y="3505896"/>
            <a:ext cx="4439102" cy="318709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6" b="23636"/>
          <a:stretch/>
        </p:blipFill>
        <p:spPr>
          <a:xfrm>
            <a:off x="138483" y="3535614"/>
            <a:ext cx="4201883" cy="312765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66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"/>
          <a:stretch/>
        </p:blipFill>
        <p:spPr>
          <a:xfrm>
            <a:off x="153825" y="431728"/>
            <a:ext cx="8852582" cy="5994544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44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4328229_37-p-raduzhnii-fon-ramka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" r="7834" b="4824"/>
          <a:stretch/>
        </p:blipFill>
        <p:spPr>
          <a:xfrm>
            <a:off x="1115616" y="109472"/>
            <a:ext cx="5609998" cy="3285961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3550" r="1082"/>
          <a:stretch/>
        </p:blipFill>
        <p:spPr>
          <a:xfrm>
            <a:off x="2843808" y="3441041"/>
            <a:ext cx="5609998" cy="3286695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77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2023-05-13T16:54:05Z</dcterms:created>
  <dcterms:modified xsi:type="dcterms:W3CDTF">2023-05-13T18:02:02Z</dcterms:modified>
</cp:coreProperties>
</file>