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4" r:id="rId5"/>
    <p:sldId id="265" r:id="rId6"/>
    <p:sldId id="259" r:id="rId7"/>
    <p:sldId id="260" r:id="rId8"/>
    <p:sldId id="261" r:id="rId9"/>
    <p:sldId id="262" r:id="rId10"/>
    <p:sldId id="263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3093F-2F1E-4B39-B677-D157B6459BA8}" type="datetimeFigureOut">
              <a:rPr lang="ru-RU" smtClean="0"/>
              <a:pPr/>
              <a:t>29.03.2022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7C869-6EFB-4443-A513-D65D72D26F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3093F-2F1E-4B39-B677-D157B6459BA8}" type="datetimeFigureOut">
              <a:rPr lang="ru-RU" smtClean="0"/>
              <a:pPr/>
              <a:t>29.03.2022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7C869-6EFB-4443-A513-D65D72D26F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3093F-2F1E-4B39-B677-D157B6459BA8}" type="datetimeFigureOut">
              <a:rPr lang="ru-RU" smtClean="0"/>
              <a:pPr/>
              <a:t>29.03.2022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7C869-6EFB-4443-A513-D65D72D26F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3093F-2F1E-4B39-B677-D157B6459BA8}" type="datetimeFigureOut">
              <a:rPr lang="ru-RU" smtClean="0"/>
              <a:pPr/>
              <a:t>29.03.2022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7C869-6EFB-4443-A513-D65D72D26F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3093F-2F1E-4B39-B677-D157B6459BA8}" type="datetimeFigureOut">
              <a:rPr lang="ru-RU" smtClean="0"/>
              <a:pPr/>
              <a:t>29.03.2022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7C869-6EFB-4443-A513-D65D72D26F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3093F-2F1E-4B39-B677-D157B6459BA8}" type="datetimeFigureOut">
              <a:rPr lang="ru-RU" smtClean="0"/>
              <a:pPr/>
              <a:t>29.03.2022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7C869-6EFB-4443-A513-D65D72D26F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3093F-2F1E-4B39-B677-D157B6459BA8}" type="datetimeFigureOut">
              <a:rPr lang="ru-RU" smtClean="0"/>
              <a:pPr/>
              <a:t>29.03.2022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7C869-6EFB-4443-A513-D65D72D26F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3093F-2F1E-4B39-B677-D157B6459BA8}" type="datetimeFigureOut">
              <a:rPr lang="ru-RU" smtClean="0"/>
              <a:pPr/>
              <a:t>29.03.2022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7C869-6EFB-4443-A513-D65D72D26F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3093F-2F1E-4B39-B677-D157B6459BA8}" type="datetimeFigureOut">
              <a:rPr lang="ru-RU" smtClean="0"/>
              <a:pPr/>
              <a:t>29.03.2022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7C869-6EFB-4443-A513-D65D72D26F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3093F-2F1E-4B39-B677-D157B6459BA8}" type="datetimeFigureOut">
              <a:rPr lang="ru-RU" smtClean="0"/>
              <a:pPr/>
              <a:t>29.03.2022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7C869-6EFB-4443-A513-D65D72D26F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3093F-2F1E-4B39-B677-D157B6459BA8}" type="datetimeFigureOut">
              <a:rPr lang="ru-RU" smtClean="0"/>
              <a:pPr/>
              <a:t>29.03.2022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F87C869-6EFB-4443-A513-D65D72D26FA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4B3093F-2F1E-4B39-B677-D157B6459BA8}" type="datetimeFigureOut">
              <a:rPr lang="ru-RU" smtClean="0"/>
              <a:pPr/>
              <a:t>29.03.2022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F87C869-6EFB-4443-A513-D65D72D26FAF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14348" y="857232"/>
            <a:ext cx="8015286" cy="64294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Лист самоконтроля и самооценки</a:t>
            </a:r>
            <a:endParaRPr lang="ru-RU" b="1" dirty="0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214280" y="1643050"/>
          <a:ext cx="8644000" cy="43577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8800"/>
                <a:gridCol w="1728800"/>
                <a:gridCol w="1728800"/>
                <a:gridCol w="1728800"/>
                <a:gridCol w="1728800"/>
              </a:tblGrid>
              <a:tr h="1585042">
                <a:tc>
                  <a:txBody>
                    <a:bodyPr/>
                    <a:lstStyle/>
                    <a:p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Разминка в начале урока (тест)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Устный счет по новой теме и ответ у доски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Самостоятельная работа</a:t>
                      </a:r>
                    </a:p>
                    <a:p>
                      <a:r>
                        <a:rPr kumimoji="0" lang="ru-RU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(жёлтая карточка)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Самостоятельная работа</a:t>
                      </a:r>
                    </a:p>
                    <a:p>
                      <a:r>
                        <a:rPr kumimoji="0" lang="ru-RU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(красная карточка)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Сумма баллов за </a:t>
                      </a:r>
                      <a:r>
                        <a:rPr lang="ru-RU" sz="1600" b="1" dirty="0" smtClean="0">
                          <a:latin typeface="Times New Roman"/>
                          <a:ea typeface="Calibri"/>
                          <a:cs typeface="Times New Roman"/>
                        </a:rPr>
                        <a:t>урок \ оценка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772676">
                <a:tc>
                  <a:txBody>
                    <a:bodyPr/>
                    <a:lstStyle/>
                    <a:p>
                      <a:r>
                        <a:rPr kumimoji="0" lang="ru-RU" sz="18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100% </a:t>
                      </a: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- 2 балла</a:t>
                      </a:r>
                    </a:p>
                    <a:p>
                      <a:r>
                        <a:rPr kumimoji="0" lang="ru-RU" sz="18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80% </a:t>
                      </a: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- 1 балл</a:t>
                      </a:r>
                    </a:p>
                    <a:p>
                      <a:r>
                        <a:rPr kumimoji="0" lang="ru-RU" sz="18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менее 80% </a:t>
                      </a: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</a:t>
                      </a:r>
                    </a:p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0 баллов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 балл – </a:t>
                      </a: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верный ответ у доски или устно</a:t>
                      </a:r>
                    </a:p>
                    <a:p>
                      <a:r>
                        <a:rPr kumimoji="0" lang="ru-RU" sz="18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 баллов </a:t>
                      </a: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– ответ неверный 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 балла </a:t>
                      </a: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– задача решена верно и правильно оформлена</a:t>
                      </a:r>
                    </a:p>
                    <a:p>
                      <a:r>
                        <a:rPr kumimoji="0" lang="ru-RU" sz="1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 балл- </a:t>
                      </a: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ошибки в вычислениях, наименовании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 балла </a:t>
                      </a: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– задача решена верна и правильно оформлена по действиям</a:t>
                      </a:r>
                    </a:p>
                    <a:p>
                      <a:r>
                        <a:rPr kumimoji="0" lang="ru-RU" sz="1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 балл</a:t>
                      </a: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ошибка в вычислениях, наименовании</a:t>
                      </a:r>
                    </a:p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2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 баллов </a:t>
                      </a: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– </a:t>
                      </a:r>
                      <a:r>
                        <a:rPr kumimoji="0" lang="ru-RU" sz="12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оценка «5»</a:t>
                      </a:r>
                    </a:p>
                    <a:p>
                      <a:r>
                        <a:rPr kumimoji="0" lang="ru-RU" sz="12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 баллов – оценка «5» при отсутствии баллов за устный счёт, но правильном решении задачи из красной карточки</a:t>
                      </a:r>
                      <a:endParaRPr kumimoji="0" lang="ru-RU" sz="12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  <a:p>
                      <a:r>
                        <a:rPr kumimoji="0" lang="ru-RU" sz="12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 баллов, 4 балла </a:t>
                      </a: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– оценка «4»</a:t>
                      </a:r>
                    </a:p>
                    <a:p>
                      <a:r>
                        <a:rPr kumimoji="0" lang="ru-RU" sz="12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 балла- оценка «3»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ИНДИВИДУАЛЬНАЯ РАБОТ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13086" y="1142984"/>
            <a:ext cx="4092201" cy="5181616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МЫ КОМАНД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28662" y="1214422"/>
            <a:ext cx="7023099" cy="4389437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57158" y="1000108"/>
          <a:ext cx="8329642" cy="40719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64821"/>
                <a:gridCol w="4164821"/>
              </a:tblGrid>
              <a:tr h="2301546">
                <a:tc>
                  <a:txBody>
                    <a:bodyPr/>
                    <a:lstStyle/>
                    <a:p>
                      <a:r>
                        <a:rPr kumimoji="0" lang="ru-RU" sz="20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1.</a:t>
                      </a:r>
                      <a:r>
                        <a:rPr kumimoji="0" lang="ru-RU" sz="2000" b="1" kern="1200" baseline="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На автобусной остановке стояло 15 пассажиров. Через несколько минут подошёл автобус и 7 пассажиров уехали. Сколько пассажиров осталось на остановке?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20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2. У Алёши 12 рублей, а у Светы – 6 рублей. Во сколько</a:t>
                      </a:r>
                      <a:r>
                        <a:rPr kumimoji="0" lang="ru-RU" sz="2000" b="1" kern="1200" baseline="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раз у Алёши денег больше, чем у Светы?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770419">
                <a:tc>
                  <a:txBody>
                    <a:bodyPr/>
                    <a:lstStyle/>
                    <a:p>
                      <a:r>
                        <a:rPr kumimoji="0" lang="ru-RU" sz="2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3. В первой коробке 7 карандашей, а во</a:t>
                      </a:r>
                      <a:r>
                        <a:rPr kumimoji="0" lang="ru-RU" sz="20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второй – 14. Во сколько раз карандашей в первой коробке меньше, чем во второй?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2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4.</a:t>
                      </a:r>
                      <a:r>
                        <a:rPr kumimoji="0" lang="ru-RU" sz="20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В море вышло 15 больших яхт, а маленьких 13. Сколько всего яхт вышло в море?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369678" y="966696"/>
            <a:ext cx="6332635" cy="5112568"/>
          </a:xfrm>
        </p:spPr>
      </p:pic>
    </p:spTree>
    <p:extLst>
      <p:ext uri="{BB962C8B-B14F-4D97-AF65-F5344CB8AC3E}">
        <p14:creationId xmlns:p14="http://schemas.microsoft.com/office/powerpoint/2010/main" val="21930511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60107" y="1064229"/>
            <a:ext cx="6428646" cy="4821485"/>
          </a:xfrm>
        </p:spPr>
      </p:pic>
    </p:spTree>
    <p:extLst>
      <p:ext uri="{BB962C8B-B14F-4D97-AF65-F5344CB8AC3E}">
        <p14:creationId xmlns:p14="http://schemas.microsoft.com/office/powerpoint/2010/main" val="3688984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ВЗАИМОПРОВЕРКА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05807" y="1143000"/>
            <a:ext cx="6646685" cy="518160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ИГРА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57722" y="1285861"/>
            <a:ext cx="6403399" cy="503874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857232"/>
            <a:ext cx="8572560" cy="5467368"/>
          </a:xfrm>
        </p:spPr>
        <p:txBody>
          <a:bodyPr/>
          <a:lstStyle/>
          <a:p>
            <a:pPr algn="ctr">
              <a:buNone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Задача № 1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Арбуз весит 12 кг, а дыня 4 кг. Во сколько раз арбуз тяжелее дыни?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214422"/>
            <a:ext cx="8472518" cy="5110178"/>
          </a:xfrm>
        </p:spPr>
        <p:txBody>
          <a:bodyPr/>
          <a:lstStyle/>
          <a:p>
            <a:pPr algn="ctr">
              <a:buNone/>
            </a:pP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Задача № 2</a:t>
            </a:r>
          </a:p>
          <a:p>
            <a:pPr>
              <a:buNone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 В машине едут 4 человека, а в автобусе – 28. Во сколько раз количество человек в машине меньше, чем в автобусе?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245</TotalTime>
  <Words>280</Words>
  <Application>Microsoft Office PowerPoint</Application>
  <PresentationFormat>Экран (4:3)</PresentationFormat>
  <Paragraphs>31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Поток</vt:lpstr>
      <vt:lpstr>Лист самоконтроля и самооценки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Лист самоконтроля и самооценки</dc:title>
  <dc:creator>user</dc:creator>
  <cp:lastModifiedBy>nbBO</cp:lastModifiedBy>
  <cp:revision>24</cp:revision>
  <dcterms:created xsi:type="dcterms:W3CDTF">2022-03-29T05:01:52Z</dcterms:created>
  <dcterms:modified xsi:type="dcterms:W3CDTF">2022-03-29T20:50:43Z</dcterms:modified>
</cp:coreProperties>
</file>