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60" r:id="rId5"/>
    <p:sldId id="259" r:id="rId6"/>
    <p:sldId id="261" r:id="rId7"/>
    <p:sldId id="265" r:id="rId8"/>
    <p:sldId id="266" r:id="rId9"/>
    <p:sldId id="269" r:id="rId10"/>
    <p:sldId id="270" r:id="rId11"/>
    <p:sldId id="271" r:id="rId12"/>
    <p:sldId id="274" r:id="rId13"/>
    <p:sldId id="267" r:id="rId14"/>
    <p:sldId id="272" r:id="rId15"/>
    <p:sldId id="273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ll-clipart.net/uploads/posts/2015-05/1431105970_dvvnytyt1sdcep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http://cdn.xl.thumbs.canstockphoto.com/canstock8696699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7087500" y="369000"/>
            <a:ext cx="1714500" cy="15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http://cdn.xl.thumbs.canstockphoto.com/canstock8696699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7087500" y="369000"/>
            <a:ext cx="1714500" cy="15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-fotki.yandex.ru/get/9805/37366204.57d/0_124e91_f25f26c0_L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2000" y="4732869"/>
            <a:ext cx="1872208" cy="175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s://cdn.vectorstock.com/i/thumbs/39,21/curled-corners-vector-13392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41687" y="5038587"/>
            <a:ext cx="1376663" cy="14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https://cdn.vectorstock.com/i/thumbs/39,21/curled-corners-vector-13392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41687" y="5038587"/>
            <a:ext cx="1376663" cy="14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teslamotorsclub.com/tmc/data/avatars/l/48/48574.jpg?1465135584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teslamotorsclub.com/tmc/data/avatars/l/48/48574.jpg?1465135584"/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s://teslamotorsclub.com/tmc/data/avatars/l/48/48574.jpg?1465135584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BFCEC"/>
              </a:clrFrom>
              <a:clrTo>
                <a:srgbClr val="FBF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5575" y="369000"/>
            <a:ext cx="2184177" cy="131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6000">
              <a:srgbClr val="639747"/>
            </a:gs>
            <a:gs pos="0">
              <a:srgbClr val="DDEBCF"/>
            </a:gs>
            <a:gs pos="92000">
              <a:srgbClr val="9CB86E"/>
            </a:gs>
            <a:gs pos="100000">
              <a:schemeClr val="accent3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000" y="189000"/>
            <a:ext cx="8820000" cy="6480000"/>
          </a:xfrm>
          <a:prstGeom prst="rect">
            <a:avLst/>
          </a:prstGeom>
          <a:noFill/>
          <a:ln w="76200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35614" y="264840"/>
            <a:ext cx="8672772" cy="632832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6000" y="333000"/>
            <a:ext cx="8532000" cy="6192000"/>
          </a:xfrm>
          <a:prstGeom prst="rect">
            <a:avLst/>
          </a:prstGeom>
          <a:noFill/>
          <a:ln w="76200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819400" y="3810000"/>
            <a:ext cx="41148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Подготовила: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воспитатель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Габдуллина Ирина </a:t>
            </a:r>
            <a:r>
              <a:rPr lang="ru-RU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Тагировна</a:t>
            </a:r>
            <a:endParaRPr lang="ru-RU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1400" i="1" dirty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5" name="Заголовок 5"/>
          <p:cNvSpPr txBox="1">
            <a:spLocks/>
          </p:cNvSpPr>
          <p:nvPr/>
        </p:nvSpPr>
        <p:spPr>
          <a:xfrm>
            <a:off x="1901548" y="2462073"/>
            <a:ext cx="5760640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Arial" charset="0"/>
              </a:rPr>
              <a:t>«Мусорить – вредить природе»</a:t>
            </a:r>
            <a:endParaRPr lang="ru-RU" sz="36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251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37338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indent="449263" eaLnBrk="0" fontAlgn="base" hangingPunct="0">
              <a:spcAft>
                <a:spcPct val="0"/>
              </a:spcAft>
            </a:pPr>
            <a:r>
              <a:rPr lang="ru-RU" sz="1800" b="1" u="sng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исследования:</a:t>
            </a:r>
            <a:r>
              <a:rPr lang="ru-RU" sz="1400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выяснить к чему может привести загрязнение мусором природы и что нужно и можно сделать, чтобы не допустить этого.</a:t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r>
              <a:rPr lang="ru-RU" sz="1400" b="1" i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b="1" i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b="1" i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b="1" i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Узнать</a:t>
            </a:r>
            <a:r>
              <a:rPr lang="ru-RU" sz="1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откуда берется столько мусора;</a:t>
            </a:r>
            <a:b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куда отвозят мусор;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решить проблему загрязнения мусором окружающей среды.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b="1" i="1" u="sng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Гипотеза:</a:t>
            </a:r>
            <a:r>
              <a:rPr lang="ru-RU" sz="16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если   мусор сортировать на группы, то каждую из них можно перерабатывать для повторного использования без вреда для окружающей  среды. </a:t>
            </a:r>
            <a:b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может быть мусору можно дать «вторую жизнь»?</a:t>
            </a:r>
            <a:b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1338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Откуда берется мусор?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5715000"/>
            <a:ext cx="4038600" cy="41116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1981200"/>
            <a:ext cx="281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Человек в своей жизни пользуется многими вещами, и конечно, после их использования остаётся много мусора, или как его ещё называют, отходы.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524000"/>
            <a:ext cx="4724400" cy="4724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90600" y="1676400"/>
            <a:ext cx="2819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 в своей жизни пользуется многими вещами, и конечно, после их использования остаётся много мусора, или как его ещё называют, отходы.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Куда увозят мусор?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4191000" cy="4114800"/>
          </a:xfrm>
          <a:prstGeom prst="rect">
            <a:avLst/>
          </a:prstGeom>
        </p:spPr>
      </p:pic>
      <p:pic>
        <p:nvPicPr>
          <p:cNvPr id="11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47801"/>
            <a:ext cx="3917420" cy="411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43000" y="5638800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Мусор увозят на мусоровозах в специальное место для уничтожения , или же в сортировочный пункт для повторной переработки.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133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Переработанные отходы снова превращаются в резину, пластик, стекло…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038600"/>
            <a:ext cx="4343400" cy="22844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600201"/>
            <a:ext cx="2542501" cy="24384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47800"/>
            <a:ext cx="291564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8931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что же происходит с тем мусором, который  люди оставили на природе?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2049"/>
          <a:stretch>
            <a:fillRect/>
          </a:stretch>
        </p:blipFill>
        <p:spPr>
          <a:xfrm>
            <a:off x="533400" y="1371600"/>
            <a:ext cx="3810000" cy="3276600"/>
          </a:xfrm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752600"/>
            <a:ext cx="3709825" cy="4191000"/>
          </a:xfrm>
        </p:spPr>
      </p:pic>
    </p:spTree>
    <p:extLst>
      <p:ext uri="{BB962C8B-B14F-4D97-AF65-F5344CB8AC3E}">
        <p14:creationId xmlns:p14="http://schemas.microsoft.com/office/powerpoint/2010/main" xmlns="" val="3473175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762000"/>
            <a:ext cx="701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Чтобы узнать, что же происходит с мусором, который оставили на природе, мы решили провести эксперимент, который длился 3 месяца.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dmin\Desktop\2019-02\BklOsRz7ZYw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28800"/>
            <a:ext cx="2438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Admin\Desktop\2019-02\bomxciWvNi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886200"/>
            <a:ext cx="2438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dmin\Desktop\2019-02\UENXIKi81wU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886200"/>
            <a:ext cx="23495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dmin\Desktop\2019-02\XLVRPUTPuOc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2743200"/>
            <a:ext cx="18161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Admin\Desktop\2019-02\Zby7d0d5ar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1828800"/>
            <a:ext cx="23907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144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выяснили, что отходы из стекла, пластика, резины, металла не разлагаются…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IMG_20190215_1220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52600"/>
            <a:ext cx="762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 еще мусорная свалка на природе может привести к гибели всего живого вокруг. Природа гибнет: трава вокруг нее вянет и желтеет, деревья  сохнут. В дожди влага под мусором  через почву просачивается в подземные воды и оттуда вытекает в реки, озера. Рыбы гибнут. Животные, которые пьют воду с загрязненных рек, болеют. Люди тоже могут остаться без питьевой воды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Admin\Desktop\2019-02\J913c4zdHD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362200"/>
            <a:ext cx="7696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9144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Ходили на экскурсию по улицам нашего города и решили нарисовать листовки с призывом соблюдать чистоту и приклеили в подъездах домов, расположенных вокруг нашего детского сада.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962400"/>
            <a:ext cx="18859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038600"/>
            <a:ext cx="190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Admin\Desktop\2019-02\nTLGxOEWBFo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981200"/>
            <a:ext cx="19050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dmin\Desktop\2019-02\SKpHAlXmKLY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219199" y="1981200"/>
            <a:ext cx="17526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382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Мы с ребятами подумали: «А  если ненужным вещам дать «вторую жизнь»?  И изготовили вот такие игрушки-поделки.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Admin\Desktop\2019-02\TF_RmFt2dQ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7848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.pinimg.com/originals/77/5b/08/775b08b84fb7ef3e101ec416de465ed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14400"/>
            <a:ext cx="3429000" cy="2217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www.maam.ru/upload/blogs/9e80bc643e56e0975a2ed4bc16b2dddc.jpg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990600"/>
            <a:ext cx="3581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detvoraonline.ru/_mod_files/ce_images/kinder/kinder3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810000"/>
            <a:ext cx="341026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lubsamodelok.ru/wp-content/uploads/2018/03/Podelki-iz-kinderov-64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10000"/>
            <a:ext cx="3505200" cy="222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9144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7620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Мы с ребятами нарисовали вот такие плакаты  «Начни с чистоты!» и «Природа – наш дом!»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Admin\Desktop\IMG_20190215_16114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3733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Admin\Desktop\IMG_20190215_1748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038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G:\Фото конкурс\IMG_1408.JPG"/>
          <p:cNvPicPr/>
          <p:nvPr/>
        </p:nvPicPr>
        <p:blipFill>
          <a:blip r:embed="rId4" cstate="print"/>
          <a:srcRect l="2516" t="3243" r="10063"/>
          <a:stretch>
            <a:fillRect/>
          </a:stretch>
        </p:blipFill>
        <p:spPr bwMode="auto">
          <a:xfrm>
            <a:off x="533400" y="3810000"/>
            <a:ext cx="3657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G:\Фото конкурс\Насыров Дамир, 6 лет. Рукводитель Габдуллина Ирина Тагировна воспитатель.jpg"/>
          <p:cNvPicPr/>
          <p:nvPr/>
        </p:nvPicPr>
        <p:blipFill>
          <a:blip r:embed="rId5" cstate="print"/>
          <a:srcRect l="2782" t="3379" r="3401"/>
          <a:stretch>
            <a:fillRect/>
          </a:stretch>
        </p:blipFill>
        <p:spPr bwMode="auto">
          <a:xfrm rot="5400000">
            <a:off x="5295900" y="3162300"/>
            <a:ext cx="2590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IMG_20190215_1729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934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05000" y="6096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нарисовали природоохранные знаки и повесили на стенд в детском саду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38200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и в детском саду сортируем групповой мусор. У нас две мусорные корзинки: в одну собираем лом от игрушек, а в другую - бумажные обрезки, которые мы сдадим в пункт приема макулатуры.</a:t>
            </a:r>
          </a:p>
          <a:p>
            <a:pPr indent="45720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 descr="C:\Users\Admin\Desktop\IMG_20190218_08025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596952" y="1441647"/>
            <a:ext cx="3873897" cy="5105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utogear.ru/misc/i/gallery/72162/24643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828800"/>
            <a:ext cx="7696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19200" y="7620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с природой дружим и в беде ее не бросим!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4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322</Words>
  <Application>Microsoft Office PowerPoint</Application>
  <PresentationFormat>Экран (4:3)</PresentationFormat>
  <Paragraphs>22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Цель исследования: выяснить к чему может привести загрязнение мусором природы и что нужно и можно сделать, чтобы не допустить этого.  Задачи:  Узнать   откуда берется столько мусора; куда отвозят мусор;  как решить проблему загрязнения мусором окружающей среды.   Гипотеза:  если   мусор сортировать на группы, то каждую из них можно перерабатывать для повторного использования без вреда для окружающей  среды.  А может быть мусору можно дать «вторую жизнь»? </vt:lpstr>
      <vt:lpstr>Откуда берется мусор?</vt:lpstr>
      <vt:lpstr>Куда увозят мусор?</vt:lpstr>
      <vt:lpstr>Переработанные отходы снова превращаются в резину, пластик, стекло…</vt:lpstr>
      <vt:lpstr>А что же происходит с тем мусором, который  люди оставили на природе?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Экологический-3</dc:title>
  <dc:creator>Фокина Лидия Петровна</dc:creator>
  <cp:keywords>Шаблон презентации</cp:keywords>
  <cp:lastModifiedBy>галина</cp:lastModifiedBy>
  <cp:revision>46</cp:revision>
  <dcterms:created xsi:type="dcterms:W3CDTF">2017-02-23T13:11:39Z</dcterms:created>
  <dcterms:modified xsi:type="dcterms:W3CDTF">2019-02-27T09:30:13Z</dcterms:modified>
</cp:coreProperties>
</file>