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1" r:id="rId8"/>
    <p:sldId id="260" r:id="rId9"/>
    <p:sldId id="263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02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4D84-619F-4A0B-A6CC-D284937B7DF1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9D19-C267-43B9-928E-8A912124BD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9471689"/>
      </p:ext>
    </p:extLst>
  </p:cSld>
  <p:clrMapOvr>
    <a:masterClrMapping/>
  </p:clrMapOvr>
  <p:transition spd="slow" advClick="0" advTm="5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4D84-619F-4A0B-A6CC-D284937B7DF1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9D19-C267-43B9-928E-8A912124BD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530948"/>
      </p:ext>
    </p:extLst>
  </p:cSld>
  <p:clrMapOvr>
    <a:masterClrMapping/>
  </p:clrMapOvr>
  <p:transition spd="slow" advClick="0" advTm="5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4D84-619F-4A0B-A6CC-D284937B7DF1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9D19-C267-43B9-928E-8A912124BD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5467684"/>
      </p:ext>
    </p:extLst>
  </p:cSld>
  <p:clrMapOvr>
    <a:masterClrMapping/>
  </p:clrMapOvr>
  <p:transition spd="slow" advClick="0" advTm="5000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4D84-619F-4A0B-A6CC-D284937B7DF1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9D19-C267-43B9-928E-8A912124BD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7744735"/>
      </p:ext>
    </p:extLst>
  </p:cSld>
  <p:clrMapOvr>
    <a:masterClrMapping/>
  </p:clrMapOvr>
  <p:transition spd="slow" advClick="0" advTm="5000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4D84-619F-4A0B-A6CC-D284937B7DF1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9D19-C267-43B9-928E-8A912124BD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154708708"/>
      </p:ext>
    </p:extLst>
  </p:cSld>
  <p:clrMapOvr>
    <a:masterClrMapping/>
  </p:clrMapOvr>
  <p:transition spd="slow" advClick="0" advTm="5000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4D84-619F-4A0B-A6CC-D284937B7DF1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9D19-C267-43B9-928E-8A912124BD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858670"/>
      </p:ext>
    </p:extLst>
  </p:cSld>
  <p:clrMapOvr>
    <a:masterClrMapping/>
  </p:clrMapOvr>
  <p:transition spd="slow" advClick="0" advTm="5000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4D84-619F-4A0B-A6CC-D284937B7DF1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9D19-C267-43B9-928E-8A912124BD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4230538"/>
      </p:ext>
    </p:extLst>
  </p:cSld>
  <p:clrMapOvr>
    <a:masterClrMapping/>
  </p:clrMapOvr>
  <p:transition spd="slow" advClick="0" advTm="5000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4D84-619F-4A0B-A6CC-D284937B7DF1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9D19-C267-43B9-928E-8A912124BD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8648550"/>
      </p:ext>
    </p:extLst>
  </p:cSld>
  <p:clrMapOvr>
    <a:masterClrMapping/>
  </p:clrMapOvr>
  <p:transition spd="slow" advClick="0" advTm="5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4D84-619F-4A0B-A6CC-D284937B7DF1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9D19-C267-43B9-928E-8A912124BD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1224258"/>
      </p:ext>
    </p:extLst>
  </p:cSld>
  <p:clrMapOvr>
    <a:masterClrMapping/>
  </p:clrMapOvr>
  <p:transition spd="slow" advClick="0" advTm="5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4D84-619F-4A0B-A6CC-D284937B7DF1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9D19-C267-43B9-928E-8A912124BD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8515006"/>
      </p:ext>
    </p:extLst>
  </p:cSld>
  <p:clrMapOvr>
    <a:masterClrMapping/>
  </p:clrMapOvr>
  <p:transition spd="slow" advClick="0" advTm="5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4D84-619F-4A0B-A6CC-D284937B7DF1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9D19-C267-43B9-928E-8A912124BD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7812279"/>
      </p:ext>
    </p:extLst>
  </p:cSld>
  <p:clrMapOvr>
    <a:masterClrMapping/>
  </p:clrMapOvr>
  <p:transition spd="slow" advClick="0" advTm="5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4D84-619F-4A0B-A6CC-D284937B7DF1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9D19-C267-43B9-928E-8A912124BD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5218489"/>
      </p:ext>
    </p:extLst>
  </p:cSld>
  <p:clrMapOvr>
    <a:masterClrMapping/>
  </p:clrMapOvr>
  <p:transition spd="slow" advClick="0" advTm="5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4D84-619F-4A0B-A6CC-D284937B7DF1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9D19-C267-43B9-928E-8A912124BD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02048679"/>
      </p:ext>
    </p:extLst>
  </p:cSld>
  <p:clrMapOvr>
    <a:masterClrMapping/>
  </p:clrMapOvr>
  <p:transition spd="slow" advClick="0" advTm="5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4D84-619F-4A0B-A6CC-D284937B7DF1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9D19-C267-43B9-928E-8A912124BD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5830544"/>
      </p:ext>
    </p:extLst>
  </p:cSld>
  <p:clrMapOvr>
    <a:masterClrMapping/>
  </p:clrMapOvr>
  <p:transition spd="slow" advClick="0" advTm="5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4D84-619F-4A0B-A6CC-D284937B7DF1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9D19-C267-43B9-928E-8A912124BD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9799594"/>
      </p:ext>
    </p:extLst>
  </p:cSld>
  <p:clrMapOvr>
    <a:masterClrMapping/>
  </p:clrMapOvr>
  <p:transition spd="slow" advClick="0" advTm="5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9D19-C267-43B9-928E-8A912124BD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4D84-619F-4A0B-A6CC-D284937B7DF1}" type="datetimeFigureOut">
              <a:rPr lang="ru-RU" smtClean="0"/>
              <a:pPr/>
              <a:t>26.11.2022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5310120"/>
      </p:ext>
    </p:extLst>
  </p:cSld>
  <p:clrMapOvr>
    <a:masterClrMapping/>
  </p:clrMapOvr>
  <p:transition spd="slow" advClick="0" advTm="5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24D84-619F-4A0B-A6CC-D284937B7DF1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8979D19-C267-43B9-928E-8A912124BD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122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transition spd="slow" advClick="0" advTm="5000">
    <p:wipe dir="d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41961"/>
            <a:ext cx="9144000" cy="9144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г. Владимира «Детский сад № 116»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89426" y="1417320"/>
            <a:ext cx="10211973" cy="5135880"/>
          </a:xfrm>
        </p:spPr>
        <p:txBody>
          <a:bodyPr>
            <a:normAutofit fontScale="70000" lnSpcReduction="20000"/>
          </a:bodyPr>
          <a:lstStyle/>
          <a:p>
            <a:r>
              <a:rPr lang="ru-RU" sz="10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Дидактикеское</a:t>
            </a:r>
            <a:r>
              <a:rPr lang="ru-RU" sz="10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«Учу стихи </a:t>
            </a:r>
            <a:r>
              <a:rPr lang="ru-RU" sz="10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легко»</a:t>
            </a:r>
          </a:p>
          <a:p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</a:t>
            </a:r>
            <a:endParaRPr lang="ru-RU" sz="3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Федотова </a:t>
            </a:r>
          </a:p>
          <a:p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Львовна – воспитатель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Буравкова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Николаевна – </a:t>
            </a:r>
            <a:r>
              <a:rPr lang="ru-RU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воспитатель;</a:t>
            </a:r>
            <a:endPara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Сычёва</a:t>
            </a:r>
          </a:p>
          <a:p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Алёна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 –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тьютор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705265482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Рассказывая  стихотворение, выкладываем поочерёдно картинки. Потом под картинкой выкладываем карточку со словом.</a:t>
            </a:r>
            <a:endParaRPr lang="ru-RU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8791" y="2103120"/>
            <a:ext cx="3874769" cy="422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8760" y="2087880"/>
            <a:ext cx="3368039" cy="422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следующем этапе убираются картинки и остаются слова.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515697" y="1315380"/>
            <a:ext cx="3392765" cy="509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>Следующее стихотворение мы взяли сложнее : картинка обозначала </a:t>
            </a:r>
            <a:r>
              <a:rPr lang="ru-RU" sz="3100" dirty="0" err="1" smtClean="0"/>
              <a:t>фразу,появляются</a:t>
            </a:r>
            <a:r>
              <a:rPr lang="ru-RU" sz="3100" dirty="0" smtClean="0"/>
              <a:t> карточки отрицания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75780" y="1846161"/>
            <a:ext cx="3769867" cy="4558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270760"/>
            <a:ext cx="4297680" cy="384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дидактическим материалом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455" y="2038668"/>
            <a:ext cx="2911077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9336" y="2053908"/>
            <a:ext cx="2823587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3280" y="2005965"/>
            <a:ext cx="29718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пособия: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детей с расстройством аутистического спектра заучиванию стихотворений при помощи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мнемоквадратов</a:t>
            </a:r>
            <a:r>
              <a:rPr lang="ru-RU" sz="40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305598975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задачи при работе с </a:t>
            </a:r>
            <a:r>
              <a:rPr lang="ru-RU" dirty="0" err="1"/>
              <a:t>мнемоквадратами</a:t>
            </a:r>
            <a:r>
              <a:rPr lang="ru-RU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-расширять и активизировать словарный запас детей;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-способствовать развитию мелкой моторики рук;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-способствовать развитию памяти, внимания;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-способствовать развитию умения работать по образцу, по правилам, слушать педагога и выполнять его инструкции;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навыки глобального чтения.</a:t>
            </a:r>
          </a:p>
        </p:txBody>
      </p:sp>
    </p:spTree>
    <p:extLst>
      <p:ext uri="{BB962C8B-B14F-4D97-AF65-F5344CB8AC3E}">
        <p14:creationId xmlns="" xmlns:p14="http://schemas.microsoft.com/office/powerpoint/2010/main" val="4169736368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Мнемотехника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 специальных приёмов и способов, облегчающих запоминания нужной информации путём образования ассоциаций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097548170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даёт мнемотехника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Расширяет словарный запас слов: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Расширяет знания об окружающем мире.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Способствует развитию мелкой моторики рук.</a:t>
            </a: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Всё это  указывает на эффективность способа мнемотехники для работы с дошкольниками.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 глобального чтения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Одной из сильных сторон детей с расстройством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аутистического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спектра является зрительная память, поэтому метод глобального чтения является средством формирования речи. Суть этого метода заключается в том что ребёнок учится узнавать написанные слова целиком, не выделяя отдельных букв.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Мнемоквадрат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этапом для обучения дошкольников являются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мнемоквадраты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картинка, которая представляет собой  нанесённое изображение, обозначающее слово, позже словосочетание</a:t>
            </a:r>
          </a:p>
        </p:txBody>
      </p:sp>
    </p:spTree>
    <p:extLst>
      <p:ext uri="{BB962C8B-B14F-4D97-AF65-F5344CB8AC3E}">
        <p14:creationId xmlns="" xmlns:p14="http://schemas.microsoft.com/office/powerpoint/2010/main" val="3184474283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65760"/>
            <a:ext cx="8596668" cy="1798320"/>
          </a:xfrm>
        </p:spPr>
        <p:txBody>
          <a:bodyPr>
            <a:normAutofit/>
          </a:bodyPr>
          <a:lstStyle/>
          <a:p>
            <a:r>
              <a:rPr lang="ru-RU" dirty="0" smtClean="0"/>
              <a:t>Пособие предназначено как для фронтальной, так и для индивидуальной работы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3855" y="2160588"/>
            <a:ext cx="2911077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6531" y="2160588"/>
            <a:ext cx="2670638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71357214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В начале работы мы подобрали несложное стихотворение на зимнюю тематику и картинки к нему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179320"/>
            <a:ext cx="4191000" cy="386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273042" y="1965958"/>
            <a:ext cx="3840480" cy="420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91506827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141</TotalTime>
  <Words>297</Words>
  <Application>Microsoft Office PowerPoint</Application>
  <PresentationFormat>Произвольный</PresentationFormat>
  <Paragraphs>37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Аспект</vt:lpstr>
      <vt:lpstr>Муниципальное бюджетное дошкольное образовательное учреждение г. Владимира «Детский сад № 116»</vt:lpstr>
      <vt:lpstr>Цель пособия:</vt:lpstr>
      <vt:lpstr>Основные задачи при работе с мнемоквадратами:</vt:lpstr>
      <vt:lpstr>Мнемотехника</vt:lpstr>
      <vt:lpstr>Что даёт мнемотехника</vt:lpstr>
      <vt:lpstr>Метод глобального чтения </vt:lpstr>
      <vt:lpstr>Мнемоквадрат</vt:lpstr>
      <vt:lpstr>Пособие предназначено как для фронтальной, так и для индивидуальной работы</vt:lpstr>
      <vt:lpstr>В начале работы мы подобрали несложное стихотворение на зимнюю тематику и картинки к нему</vt:lpstr>
      <vt:lpstr>Рассказывая  стихотворение, выкладываем поочерёдно картинки. Потом под картинкой выкладываем карточку со словом.</vt:lpstr>
      <vt:lpstr>На следующем этапе убираются картинки и остаются слова.</vt:lpstr>
      <vt:lpstr>Следующее стихотворение мы взяли сложнее : картинка обозначала фразу,появляются карточки отрицания.</vt:lpstr>
      <vt:lpstr>Работа с дидактическим материалом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г. Владимира «Детский сад № 116»</dc:title>
  <dc:creator>Пользователь Windows</dc:creator>
  <cp:lastModifiedBy>интернет</cp:lastModifiedBy>
  <cp:revision>18</cp:revision>
  <dcterms:created xsi:type="dcterms:W3CDTF">2022-11-24T17:12:02Z</dcterms:created>
  <dcterms:modified xsi:type="dcterms:W3CDTF">2022-11-26T09:46:49Z</dcterms:modified>
</cp:coreProperties>
</file>