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9" r:id="rId3"/>
    <p:sldId id="264" r:id="rId4"/>
    <p:sldId id="277" r:id="rId5"/>
    <p:sldId id="278" r:id="rId6"/>
    <p:sldId id="276" r:id="rId7"/>
    <p:sldId id="270" r:id="rId8"/>
    <p:sldId id="288" r:id="rId9"/>
    <p:sldId id="281" r:id="rId10"/>
    <p:sldId id="282" r:id="rId11"/>
    <p:sldId id="256" r:id="rId12"/>
    <p:sldId id="268" r:id="rId13"/>
    <p:sldId id="287" r:id="rId14"/>
    <p:sldId id="283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FB2CC-0644-4ADF-8A43-06CFA27FD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D605CB-8171-489D-A9A6-5CAB4B57A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9C9567-922C-40DC-BB8A-CED4F6ED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EBB-110C-4DFB-875E-94EFD7EB3563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B6CED0-E298-4C63-9849-335878E7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C79CD3-3C03-43E5-B3AD-B795D085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45A-D195-40BA-8F36-915DC204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9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FB4E3-B723-4729-852E-9DA7C47DD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DC535F-E2DC-4C19-9B4E-CFBC6C5A4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CAD394-C4BF-427C-845F-3F78DB106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EBB-110C-4DFB-875E-94EFD7EB3563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F5238-7CE9-4E43-9E08-2684ADFC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DB2C2-D70A-4B0F-B03C-E1010D9D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45A-D195-40BA-8F36-915DC204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C47442-6A9E-44A5-A97B-26DD18CFB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0D6A08-1E0B-4A81-A794-8076616B7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EEBEC-48FD-4BD0-AAD6-BBA1A241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EBB-110C-4DFB-875E-94EFD7EB3563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19565F-A589-4032-AD76-B0FC68DF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D938C-B8B5-409E-AFA0-3360C018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45A-D195-40BA-8F36-915DC204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0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EF74A-0393-4E86-860E-AEDA0E71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72FE6-FCC1-4A78-9AD1-77C1EE7B3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168EBF-4463-47FD-A8B5-BEA0CF3C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EBB-110C-4DFB-875E-94EFD7EB3563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31A1C1-4741-41E7-BE97-50340F0F6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617B55-A0B0-4A64-AF30-45D8C5480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45A-D195-40BA-8F36-915DC204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94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0841C-9C70-46A4-BA01-BCA5F86F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6BCE3-D102-4924-8368-8D63C969C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AC06EF-BF7A-4694-868D-6EEA5ED0A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EBB-110C-4DFB-875E-94EFD7EB3563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5AF899-9655-4671-BA69-DFD27636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A5C4C-5094-44C9-842F-62B102D7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45A-D195-40BA-8F36-915DC204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1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A092D-012C-4F53-8BCB-8732F7A0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A5AF9E-637B-4135-A399-BF3088D5A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A1B24A-65D4-42B9-9342-7A8CDCFA7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3E670A-6F26-446A-BC61-6E20C533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EBB-110C-4DFB-875E-94EFD7EB3563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7B77B0-741A-46F1-88D6-F00850EA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402B7E-F091-4468-85E4-A8584B23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45A-D195-40BA-8F36-915DC204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0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97A9C-6E66-4EDC-BFD4-B892BB3D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80E96C-CEB2-4B7D-9855-946B103E2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4C7DCD-6773-4AE6-8F4F-6B16FA250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0821CC-C1F3-49E2-B19A-BDE9F69F1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9B0F3D-F6EC-449C-BF17-BE36B4D2D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472A97-E7DA-4FAC-8F06-32E1B12F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EBB-110C-4DFB-875E-94EFD7EB3563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9B42AE-AEA8-4084-BD08-0264689F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B8CF54-44BE-46CB-904E-245A6D46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45A-D195-40BA-8F36-915DC204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85F41-66D1-423A-B164-7F257EDE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166984-3428-43CA-8FB3-6FE93F48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EBB-110C-4DFB-875E-94EFD7EB3563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A1A7A3-EA47-424B-BA59-4914B035F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E517B5-02AC-4780-9DE5-5EA7EFF6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45A-D195-40BA-8F36-915DC204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4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E9B307-4FCB-4BEA-9FDF-E54E335D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EBB-110C-4DFB-875E-94EFD7EB3563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955A4F-3AF5-4463-9CB8-C0B519DB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82732B-B603-4A44-9851-ED18AE40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45A-D195-40BA-8F36-915DC204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6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9809D-465B-4247-8F56-B9C78A74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4E9F6E-27D3-4346-AE75-98F9E7904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05DDB0-2DED-4F0D-A296-3CE6C16AF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4B9D00-E573-4E8F-ADF1-A3926A45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EBB-110C-4DFB-875E-94EFD7EB3563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9E25F-7246-4414-8248-89B11BF7B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129C0E-7D92-4FDB-9557-27A93463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45A-D195-40BA-8F36-915DC204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55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F1F8F-57EB-4BB9-8308-CFDA3644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8D43E0-4E94-4A9D-A165-29B3C1CD9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37C6B2-E42E-484B-AD11-1BB67FE60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706166-C859-4506-9939-0DE7F229B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EBB-110C-4DFB-875E-94EFD7EB3563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35EF56-EDA8-4B06-B1FB-417A404D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82ED85-A815-409B-81DB-2BA14860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45A-D195-40BA-8F36-915DC204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3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75BBC-70A4-499F-B821-15377C46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CF8C83-661F-467D-8BED-BF5CB85FF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639211-08D5-4239-8D05-754345DCA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3FEBB-110C-4DFB-875E-94EFD7EB3563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050680-A513-4CFA-A404-CBCC84115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52E24-B3A3-4BC6-A5E6-6D32F8496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045A-D195-40BA-8F36-915DC204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6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39EBB-9149-4233-B0FD-0219B5AED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4513"/>
            <a:ext cx="9144000" cy="2217234"/>
          </a:xfrm>
        </p:spPr>
        <p:txBody>
          <a:bodyPr/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План - конспект дистанционного индивидуального занятия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Автоматизация звука  «Р»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0BD3AF-03C7-453C-BE89-43653BAEA2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Подготовила Пакиева С.М.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учитель - логопед МАДОУ д/с №30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г.Нефтекамск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3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5192F-F38E-4C2B-B9FD-564C1639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22"/>
            <a:ext cx="10515600" cy="97856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ПУТЕШЕСТВИЕ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D58E0EC-117C-46FE-A5B8-514330E93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843" y="996228"/>
            <a:ext cx="8855241" cy="2432772"/>
          </a:xfrm>
          <a:prstGeom prst="rect">
            <a:avLst/>
          </a:prstGeom>
        </p:spPr>
      </p:pic>
      <p:pic>
        <p:nvPicPr>
          <p:cNvPr id="3076" name="Picture 4" descr="https://thumbs.dreamstime.com/b/%D0%BC%D0%B8-%D1%8B%D0%B9-%D1%85%D0%B0%D1%80%D0%B0%D0%BA%D1%82%D0%B5%D1%80-sealife-%D0%BA%D1%80%D0%B0%D0%B1%D0%B0-94895909.jpg">
            <a:extLst>
              <a:ext uri="{FF2B5EF4-FFF2-40B4-BE49-F238E27FC236}">
                <a16:creationId xmlns:a16="http://schemas.microsoft.com/office/drawing/2014/main" id="{36D7B859-ABF2-498D-9789-26EA2292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24" y="5259251"/>
            <a:ext cx="1580147" cy="15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rosti.ru/patterns/00/1c/fb/10cdd1d634/preview.jpg">
            <a:extLst>
              <a:ext uri="{FF2B5EF4-FFF2-40B4-BE49-F238E27FC236}">
                <a16:creationId xmlns:a16="http://schemas.microsoft.com/office/drawing/2014/main" id="{6DFC3501-5246-4789-8DFC-D13A44FB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5" y="3470698"/>
            <a:ext cx="1304341" cy="21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ickimage.ru/wp-content/uploads/images/detskie/cow/korova15.jpg">
            <a:extLst>
              <a:ext uri="{FF2B5EF4-FFF2-40B4-BE49-F238E27FC236}">
                <a16:creationId xmlns:a16="http://schemas.microsoft.com/office/drawing/2014/main" id="{C1ECA97C-C435-4037-8B1A-E9D0C7C5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41" y="5071698"/>
            <a:ext cx="1624233" cy="15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t2.depositphotos.com/1967477/6347/v/950/depositphotos_63475167-stock-illustration-cartoon-rhino.jpg">
            <a:extLst>
              <a:ext uri="{FF2B5EF4-FFF2-40B4-BE49-F238E27FC236}">
                <a16:creationId xmlns:a16="http://schemas.microsoft.com/office/drawing/2014/main" id="{36C0CCC4-CFCD-4039-88A3-1A0C4BCB7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65" y="5654841"/>
            <a:ext cx="1847258" cy="118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1.bp.blogspot.com/-EuxluNdmCu4/YQEpT-PHYPI/AAAAAAAAq_o/Q28C4cw7vqctwcuaWx4r6480bWdk2k5WQCLcBGAsYHQ/s1100/scale_1200.jpg">
            <a:extLst>
              <a:ext uri="{FF2B5EF4-FFF2-40B4-BE49-F238E27FC236}">
                <a16:creationId xmlns:a16="http://schemas.microsoft.com/office/drawing/2014/main" id="{9109CD64-32FE-4DF0-BE94-3DAD9D6DD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504" y="4233050"/>
            <a:ext cx="1229654" cy="114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t3.depositphotos.com/7850056/18932/v/950/depositphotos_189329134-stock-illustration-funny-cartoon-badger-vector-illustration.jpg">
            <a:extLst>
              <a:ext uri="{FF2B5EF4-FFF2-40B4-BE49-F238E27FC236}">
                <a16:creationId xmlns:a16="http://schemas.microsoft.com/office/drawing/2014/main" id="{7FEBEB4B-21D4-4502-89AC-1F8AF4024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18" y="5259251"/>
            <a:ext cx="1975549" cy="15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tatic8.depositphotos.com/1497380/1035/v/950/depositphotos_10351101-stock-illustration-tiger-cartoon.jpg">
            <a:extLst>
              <a:ext uri="{FF2B5EF4-FFF2-40B4-BE49-F238E27FC236}">
                <a16:creationId xmlns:a16="http://schemas.microsoft.com/office/drawing/2014/main" id="{5509B46C-6FA7-4AEA-AB2C-89A4F0C98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489" y="3751847"/>
            <a:ext cx="1220590" cy="15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cdn.pixabay.com/photo/2019/05/08/07/46/kangaroo-4187955_1280.png">
            <a:extLst>
              <a:ext uri="{FF2B5EF4-FFF2-40B4-BE49-F238E27FC236}">
                <a16:creationId xmlns:a16="http://schemas.microsoft.com/office/drawing/2014/main" id="{EE64FA1A-4B6A-45E4-842F-30A2CD61F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24" y="3690527"/>
            <a:ext cx="1910932" cy="191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3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B2EFD-14BD-46C5-9F99-6090A4085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926" y="415636"/>
            <a:ext cx="11344269" cy="707312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900" b="1" dirty="0">
                <a:solidFill>
                  <a:srgbClr val="7030A0"/>
                </a:solidFill>
              </a:rPr>
              <a:t>ГДЕ СПРЯТАЛСЯ ЗВУК?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A6D9D9-3386-47AE-8863-0E5A2E9E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16" y="1251284"/>
            <a:ext cx="8694821" cy="530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9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73C49-E326-4E52-A33A-017AC8DE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" y="365125"/>
            <a:ext cx="11000873" cy="90220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ХИТРАЯ ЗАДАЧКА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E7D583-7CC7-4097-9CE6-FE514DE2E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290" y="1857708"/>
            <a:ext cx="4403160" cy="4543091"/>
          </a:xfrm>
          <a:prstGeom prst="rect">
            <a:avLst/>
          </a:prstGeom>
        </p:spPr>
      </p:pic>
      <p:pic>
        <p:nvPicPr>
          <p:cNvPr id="4098" name="Picture 2" descr="http://1.bp.blogspot.com/-cklk1kynqic/TwXneCb5xBI/AAAAAAAAALI/1GJIyRR-aTI/s1600/Badger.jpg">
            <a:extLst>
              <a:ext uri="{FF2B5EF4-FFF2-40B4-BE49-F238E27FC236}">
                <a16:creationId xmlns:a16="http://schemas.microsoft.com/office/drawing/2014/main" id="{BF5111DE-7F41-45D5-828B-DC3F90D93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50" y="1625266"/>
            <a:ext cx="4485563" cy="222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humbs.dreamstime.com/b/%D0%BE-%D0%B0-%D1%8C-%D0%BE-%D0%B0-%D1%8C%D0%B8-%D0%BD%D0%B0-%D0%B8%D1%81%D0%BA%D0%B5-47205341.jpg">
            <a:extLst>
              <a:ext uri="{FF2B5EF4-FFF2-40B4-BE49-F238E27FC236}">
                <a16:creationId xmlns:a16="http://schemas.microsoft.com/office/drawing/2014/main" id="{D24416BC-70E0-4AF8-A702-65CA0E13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652" y="3429000"/>
            <a:ext cx="3268578" cy="32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97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CABF0-6914-45A4-BEDC-117A07EE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69" y="471673"/>
            <a:ext cx="3338369" cy="82273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«КРОЛИКИ»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4418E9-8DF6-4FEE-B6EE-BC381FBAE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050" y="102626"/>
            <a:ext cx="4789989" cy="6595058"/>
          </a:xfrm>
          <a:prstGeom prst="rect">
            <a:avLst/>
          </a:prstGeom>
        </p:spPr>
      </p:pic>
      <p:pic>
        <p:nvPicPr>
          <p:cNvPr id="1026" name="Picture 2" descr="https://media.baamboozle.com/uploads/images/170272/1608615813_53366">
            <a:extLst>
              <a:ext uri="{FF2B5EF4-FFF2-40B4-BE49-F238E27FC236}">
                <a16:creationId xmlns:a16="http://schemas.microsoft.com/office/drawing/2014/main" id="{2405E858-042B-454E-8CD3-F4062E392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84" y="2351315"/>
            <a:ext cx="1648485" cy="206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media.baamboozle.com/uploads/images/170272/1608615813_53366">
            <a:extLst>
              <a:ext uri="{FF2B5EF4-FFF2-40B4-BE49-F238E27FC236}">
                <a16:creationId xmlns:a16="http://schemas.microsoft.com/office/drawing/2014/main" id="{3866F020-50B0-41A6-BC2D-E69717769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84" y="2351315"/>
            <a:ext cx="1648485" cy="206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media.baamboozle.com/uploads/images/170272/1608615813_53366">
            <a:extLst>
              <a:ext uri="{FF2B5EF4-FFF2-40B4-BE49-F238E27FC236}">
                <a16:creationId xmlns:a16="http://schemas.microsoft.com/office/drawing/2014/main" id="{D7476786-4035-4D2D-86AE-DDB28A07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49" y="3968407"/>
            <a:ext cx="1768403" cy="206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29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5F28B-B951-436A-B27F-52CBBF1C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СКОРОГОВОРКА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72AD53A-74DE-45C7-A025-5884B4E72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522" y="2748276"/>
            <a:ext cx="8568473" cy="26870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AFAD5A-C81C-4F66-BEE6-D4F86A649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995" y="1598403"/>
            <a:ext cx="3106581" cy="48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46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537A6-3681-4FEC-8D19-769EA504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343445-2B50-4A49-A712-112633E1E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 произношении какого звука мы упражнялись?</a:t>
            </a:r>
            <a:br>
              <a:rPr lang="ru-RU" sz="3200" dirty="0"/>
            </a:br>
            <a:r>
              <a:rPr lang="ru-RU" sz="3200" dirty="0"/>
              <a:t>Сложно ли тебе было произносить звук?</a:t>
            </a:r>
            <a:br>
              <a:rPr lang="ru-RU" sz="3200" dirty="0"/>
            </a:br>
            <a:r>
              <a:rPr lang="ru-RU" sz="3200" dirty="0"/>
              <a:t>Какие задания показались тебе сложными?</a:t>
            </a:r>
            <a:br>
              <a:rPr lang="ru-RU" sz="3200" dirty="0"/>
            </a:br>
            <a:r>
              <a:rPr lang="ru-RU" sz="3200" dirty="0"/>
              <a:t>Как думаешь: ты справилась со всеми заданиями?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5426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E60C50-8638-4394-AD9A-1E2FF7E49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3" y="1630370"/>
            <a:ext cx="7796463" cy="3397486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D62DB644-5284-491F-91B0-C70EB8C2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.</a:t>
            </a:r>
          </a:p>
        </p:txBody>
      </p:sp>
      <p:sp>
        <p:nvSpPr>
          <p:cNvPr id="20" name="Объект 19">
            <a:extLst>
              <a:ext uri="{FF2B5EF4-FFF2-40B4-BE49-F238E27FC236}">
                <a16:creationId xmlns:a16="http://schemas.microsoft.com/office/drawing/2014/main" id="{8E4759A5-E5CC-4A43-A300-9C7027E6B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422"/>
            <a:ext cx="7182852" cy="1058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7030A0"/>
                </a:solidFill>
              </a:rPr>
              <a:t>Оцени себя</a:t>
            </a:r>
          </a:p>
        </p:txBody>
      </p:sp>
      <p:sp>
        <p:nvSpPr>
          <p:cNvPr id="21" name="Объект 20">
            <a:extLst>
              <a:ext uri="{FF2B5EF4-FFF2-40B4-BE49-F238E27FC236}">
                <a16:creationId xmlns:a16="http://schemas.microsoft.com/office/drawing/2014/main" id="{03FD0D74-1CC1-4015-A482-77F435BA2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3346" y="481263"/>
            <a:ext cx="3625517" cy="56957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Я всё понял, но было трудно.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Я всё понял и мне было интересно.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У меня не всё получилось.</a:t>
            </a:r>
          </a:p>
        </p:txBody>
      </p:sp>
    </p:spTree>
    <p:extLst>
      <p:ext uri="{BB962C8B-B14F-4D97-AF65-F5344CB8AC3E}">
        <p14:creationId xmlns:p14="http://schemas.microsoft.com/office/powerpoint/2010/main" val="358495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DA5A5-8D6D-472A-AD5D-321F3533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963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7030A0"/>
                </a:solidFill>
              </a:rPr>
              <a:t>Ты 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354277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150668-5D26-4C18-B64B-BC5085BA8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" y="1825625"/>
            <a:ext cx="11421979" cy="4446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7030A0"/>
                </a:solidFill>
              </a:rPr>
              <a:t>МЫ СО ЗВУКОМ  Р ИГРАЕМ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7030A0"/>
                </a:solidFill>
              </a:rPr>
              <a:t>И ЗАДАНИЯ ВЫПОЛНЯЕМ!</a:t>
            </a:r>
          </a:p>
        </p:txBody>
      </p:sp>
    </p:spTree>
    <p:extLst>
      <p:ext uri="{BB962C8B-B14F-4D97-AF65-F5344CB8AC3E}">
        <p14:creationId xmlns:p14="http://schemas.microsoft.com/office/powerpoint/2010/main" val="140963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mg2.freepng.ru/20180527/lwc/kisspng-toy-balloon-birthday-party-clip-art-cartoon-ballon-5b0b0c03e5b302.4500925215274506279409.jpg">
            <a:extLst>
              <a:ext uri="{FF2B5EF4-FFF2-40B4-BE49-F238E27FC236}">
                <a16:creationId xmlns:a16="http://schemas.microsoft.com/office/drawing/2014/main" id="{FB5D29DC-8C34-4074-BF50-981E91426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" y="2372895"/>
            <a:ext cx="2915764" cy="30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2.freepng.ru/20180527/fth/kisspng-apple-rgb-color-model-clip-art-cartoon-ballon-5b0b0bf31a0a17.6812280115274506111067.jpg">
            <a:extLst>
              <a:ext uri="{FF2B5EF4-FFF2-40B4-BE49-F238E27FC236}">
                <a16:creationId xmlns:a16="http://schemas.microsoft.com/office/drawing/2014/main" id="{E379881B-1A0F-4AC2-8261-7CA344E22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518" y="2414739"/>
            <a:ext cx="2242769" cy="30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yt3.ggpht.com/a/AATXAJw-rxx3jxpGhTf6rIUbcpHAcxc1VBtYKOVztw=s900-c-k-c0xffffffff-no-rj-mo">
            <a:extLst>
              <a:ext uri="{FF2B5EF4-FFF2-40B4-BE49-F238E27FC236}">
                <a16:creationId xmlns:a16="http://schemas.microsoft.com/office/drawing/2014/main" id="{139832C7-6CA6-4698-8D92-9B0DFE59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991" y="2456583"/>
            <a:ext cx="2242770" cy="291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2.bp.blogspot.com/-nfEFvXpSMJw/W_KXisIC2iI/AAAAAAAAGSk/TMEKBiQlRbgWAORqYlkKoHl-x6JkB5lUACLcBGAs/s1600/-GSvhn2fJF0.jpg">
            <a:extLst>
              <a:ext uri="{FF2B5EF4-FFF2-40B4-BE49-F238E27FC236}">
                <a16:creationId xmlns:a16="http://schemas.microsoft.com/office/drawing/2014/main" id="{BAD9B43D-6D1B-4A9D-88C9-91EA727D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40" y="2388103"/>
            <a:ext cx="2397331" cy="302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05.fotocdn.net/s118/a344f78804978059/user_l/2696694046.jpg">
            <a:extLst>
              <a:ext uri="{FF2B5EF4-FFF2-40B4-BE49-F238E27FC236}">
                <a16:creationId xmlns:a16="http://schemas.microsoft.com/office/drawing/2014/main" id="{5366D068-933E-4685-876E-27817F2A4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74" y="2414739"/>
            <a:ext cx="2242770" cy="30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F035-9285-45DF-AEF2-4D2C2D2E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ПСИХОГИМНАСТИКА</a:t>
            </a:r>
            <a:r>
              <a:rPr lang="ru-RU" dirty="0"/>
              <a:t> </a:t>
            </a:r>
            <a:r>
              <a:rPr lang="ru-RU" b="1" dirty="0">
                <a:solidFill>
                  <a:srgbClr val="7030A0"/>
                </a:solidFill>
              </a:rPr>
              <a:t>«НАСТРОЕНИЕ»</a:t>
            </a:r>
          </a:p>
        </p:txBody>
      </p:sp>
    </p:spTree>
    <p:extLst>
      <p:ext uri="{BB962C8B-B14F-4D97-AF65-F5344CB8AC3E}">
        <p14:creationId xmlns:p14="http://schemas.microsoft.com/office/powerpoint/2010/main" val="420438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67AAB-D070-418C-BAEF-D958974C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ТРЕНИРУЕМ ПАЛЬЧИКИ</a:t>
            </a:r>
          </a:p>
        </p:txBody>
      </p:sp>
      <p:pic>
        <p:nvPicPr>
          <p:cNvPr id="2050" name="Picture 2" descr="https://ds04.infourok.ru/uploads/ex/03f8/000b892f-92c1356f/hello_html_m343275ed.jpg">
            <a:extLst>
              <a:ext uri="{FF2B5EF4-FFF2-40B4-BE49-F238E27FC236}">
                <a16:creationId xmlns:a16="http://schemas.microsoft.com/office/drawing/2014/main" id="{DDEC7486-48E4-4415-BEFF-CA76296B14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3753" y="2290576"/>
            <a:ext cx="4920048" cy="32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04.infourok.ru/uploads/ex/03f8/000b892f-92c1356f/hello_html_m272afca6.jpg">
            <a:extLst>
              <a:ext uri="{FF2B5EF4-FFF2-40B4-BE49-F238E27FC236}">
                <a16:creationId xmlns:a16="http://schemas.microsoft.com/office/drawing/2014/main" id="{364616ED-AE2D-4973-B232-BD0C314D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90576"/>
            <a:ext cx="4920049" cy="328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2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62D0B-3332-49C8-95ED-31FDED45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АРТИКУЛЯЦИОННАЯ ГИМНАСТИКА </a:t>
            </a:r>
          </a:p>
        </p:txBody>
      </p:sp>
      <p:pic>
        <p:nvPicPr>
          <p:cNvPr id="1026" name="Picture 2" descr="https://st2.depositphotos.com/7755898/12402/v/950/depositphotos_124022122-stock-illustration-red-lips-opened.jpg">
            <a:extLst>
              <a:ext uri="{FF2B5EF4-FFF2-40B4-BE49-F238E27FC236}">
                <a16:creationId xmlns:a16="http://schemas.microsoft.com/office/drawing/2014/main" id="{A55BC8CA-D03A-48C7-BC98-307B3CE756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8" y="2082299"/>
            <a:ext cx="1938834" cy="193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originals/a5/d1/e6/a5d1e6c5112f168a71d4984242390f93.png">
            <a:extLst>
              <a:ext uri="{FF2B5EF4-FFF2-40B4-BE49-F238E27FC236}">
                <a16:creationId xmlns:a16="http://schemas.microsoft.com/office/drawing/2014/main" id="{A264FFD6-ACA3-464C-8D82-42410A7CE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84" y="4524542"/>
            <a:ext cx="1804247" cy="190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2.depositphotos.com/1000345/8278/v/950/depositphotos_82788546-stock-illustration-hand-paint-brush.jpg">
            <a:extLst>
              <a:ext uri="{FF2B5EF4-FFF2-40B4-BE49-F238E27FC236}">
                <a16:creationId xmlns:a16="http://schemas.microsoft.com/office/drawing/2014/main" id="{1FBBC24F-1EEF-43DE-9B20-DE5847E38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880" y="4479470"/>
            <a:ext cx="1904313" cy="190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ickimage.ru/wp-content/uploads/images/detskie/woodpecker/dyatel5.jpg">
            <a:extLst>
              <a:ext uri="{FF2B5EF4-FFF2-40B4-BE49-F238E27FC236}">
                <a16:creationId xmlns:a16="http://schemas.microsoft.com/office/drawing/2014/main" id="{FF98268A-2EEE-4130-AD0F-43F27F447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490" y="1650754"/>
            <a:ext cx="1583720" cy="25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atherineasquithgallery.com/uploads/posts/2021-03/1614552537_36-p-detskie-kartinki-na-belom-fone-38.png">
            <a:extLst>
              <a:ext uri="{FF2B5EF4-FFF2-40B4-BE49-F238E27FC236}">
                <a16:creationId xmlns:a16="http://schemas.microsoft.com/office/drawing/2014/main" id="{DAFEA60D-CBAB-4903-9B61-9773C2AB8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653" y="1780674"/>
            <a:ext cx="2171415" cy="228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yt3.ggpht.com/ytc/AKedOLTD5LIV40t3fRflK3cBtRQOjFsGS5UxpvDCkrqELA=s900-c-k-c0x00ffffff-no-rj">
            <a:extLst>
              <a:ext uri="{FF2B5EF4-FFF2-40B4-BE49-F238E27FC236}">
                <a16:creationId xmlns:a16="http://schemas.microsoft.com/office/drawing/2014/main" id="{E3DEAB7C-4E07-416A-9F48-4FE641C8A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636" y="4479471"/>
            <a:ext cx="1904313" cy="190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7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A39BE-E25F-4AA8-8C52-8702267D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380"/>
            <a:ext cx="10515600" cy="118711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ПОРРРЫЧИМ!</a:t>
            </a:r>
          </a:p>
        </p:txBody>
      </p:sp>
      <p:pic>
        <p:nvPicPr>
          <p:cNvPr id="3" name="Picture 2" descr="https://i.pinimg.com/originals/1e/de/ed/1edeed548e07e92832059f69ec6606d8.jpg">
            <a:extLst>
              <a:ext uri="{FF2B5EF4-FFF2-40B4-BE49-F238E27FC236}">
                <a16:creationId xmlns:a16="http://schemas.microsoft.com/office/drawing/2014/main" id="{FFDEA044-713E-4AC4-8332-12BC78BB9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07" y="1200868"/>
            <a:ext cx="7491663" cy="49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4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3664A-5803-453F-978A-D7CFDFF40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463"/>
            <a:ext cx="10515600" cy="107482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Прочти, найди!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3C359F-C0EA-4B5F-9E02-54D1E9707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/>
              <a:t>РА-РА-РА</a:t>
            </a:r>
            <a:br>
              <a:rPr lang="ru-RU" sz="4400" b="1" dirty="0"/>
            </a:br>
            <a:r>
              <a:rPr lang="ru-RU" sz="4400" b="1" dirty="0"/>
              <a:t>РО-РО-РО</a:t>
            </a:r>
            <a:br>
              <a:rPr lang="ru-RU" sz="4400" b="1" dirty="0"/>
            </a:br>
            <a:r>
              <a:rPr lang="ru-RU" sz="4400" b="1" dirty="0"/>
              <a:t>РУ-РУ-РУ</a:t>
            </a:r>
            <a:br>
              <a:rPr lang="ru-RU" sz="4400" b="1" dirty="0"/>
            </a:br>
            <a:r>
              <a:rPr lang="ru-RU" sz="4400" b="1" dirty="0"/>
              <a:t>РЫ-РЫ-РЫ </a:t>
            </a:r>
          </a:p>
        </p:txBody>
      </p:sp>
      <p:sp>
        <p:nvSpPr>
          <p:cNvPr id="9" name="AutoShape 2" descr="https://pbs.twimg.com/media/Ewv6hIPXMAQwQZM.jpg">
            <a:extLst>
              <a:ext uri="{FF2B5EF4-FFF2-40B4-BE49-F238E27FC236}">
                <a16:creationId xmlns:a16="http://schemas.microsoft.com/office/drawing/2014/main" id="{24EE7F39-0F7D-4098-8EAE-6E03D6FC3B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pbs.twimg.com/media/Ewv6hIPXMAQwQZM.jpg">
            <a:extLst>
              <a:ext uri="{FF2B5EF4-FFF2-40B4-BE49-F238E27FC236}">
                <a16:creationId xmlns:a16="http://schemas.microsoft.com/office/drawing/2014/main" id="{58EA2084-0620-4DFA-B6B0-711FB51270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png.pngtree.com/element_our/20190602/ourlarge/pngtree-beautiful-lobster-decoration-illustration-image_1391540.jpg">
            <a:extLst>
              <a:ext uri="{FF2B5EF4-FFF2-40B4-BE49-F238E27FC236}">
                <a16:creationId xmlns:a16="http://schemas.microsoft.com/office/drawing/2014/main" id="{9EFA2BFB-7D8E-44BA-B3FF-4CD6912DA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26" y="1359568"/>
            <a:ext cx="1247274" cy="231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.depositphotos.com/2905411/3607/v/950/depositphotos_36074133-stock-illustration-rocket-ship.jpg">
            <a:extLst>
              <a:ext uri="{FF2B5EF4-FFF2-40B4-BE49-F238E27FC236}">
                <a16:creationId xmlns:a16="http://schemas.microsoft.com/office/drawing/2014/main" id="{012F424D-67B5-4813-90CE-71ECCE549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94" y="4849636"/>
            <a:ext cx="1847767" cy="179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ickimage.ru/wp-content/uploads/images/detskie/robots/robot9.jpg">
            <a:extLst>
              <a:ext uri="{FF2B5EF4-FFF2-40B4-BE49-F238E27FC236}">
                <a16:creationId xmlns:a16="http://schemas.microsoft.com/office/drawing/2014/main" id="{3DE7E04A-B73B-46AE-AA8B-06B1859CF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96" y="1233311"/>
            <a:ext cx="1306761" cy="16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thumbs.dreamstime.com/b/%D0%B3%D1%83%D0%B1%D1%8B-12311922.jpg">
            <a:extLst>
              <a:ext uri="{FF2B5EF4-FFF2-40B4-BE49-F238E27FC236}">
                <a16:creationId xmlns:a16="http://schemas.microsoft.com/office/drawing/2014/main" id="{E1AF5FBB-9695-4449-B6F9-778DE41FD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19" y="3136305"/>
            <a:ext cx="1247274" cy="124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media.baamboozle.com/uploads/images/87047/1606973862_89310">
            <a:extLst>
              <a:ext uri="{FF2B5EF4-FFF2-40B4-BE49-F238E27FC236}">
                <a16:creationId xmlns:a16="http://schemas.microsoft.com/office/drawing/2014/main" id="{481A910E-AFC9-460D-A280-F3A82684F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05" y="1353896"/>
            <a:ext cx="1689676" cy="16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png.pngtree.com/element_our/20190529/ourlarge/pngtree-cartoon-colored-ballpoint-pen-illustration-image_1222579.jpg">
            <a:extLst>
              <a:ext uri="{FF2B5EF4-FFF2-40B4-BE49-F238E27FC236}">
                <a16:creationId xmlns:a16="http://schemas.microsoft.com/office/drawing/2014/main" id="{41F93897-1619-40C2-906D-C1070F5E1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532" y="4151626"/>
            <a:ext cx="1599012" cy="159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thumbs.dreamstime.com/b/%D0%BC%D0%B8-%D1%8B%D0%B9-%D1%88%D0%B0%D1%80%D0%B6-%D1%80%D1%8B%D0%B1-%D0%B7%D0%BE-%D0%BE%D1%82%D0%B0-59474349.jpg">
            <a:extLst>
              <a:ext uri="{FF2B5EF4-FFF2-40B4-BE49-F238E27FC236}">
                <a16:creationId xmlns:a16="http://schemas.microsoft.com/office/drawing/2014/main" id="{5875FFEF-3077-46F2-8589-67FCBA748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59" y="4605901"/>
            <a:ext cx="1194116" cy="16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static.turbosquid.com/Preview/2014/09/28__07_32_35/Eurasian_Lynx02.jpg6bbd4b7a-f99a-4f4d-8159-3c795743768fOriginal.jpg">
            <a:extLst>
              <a:ext uri="{FF2B5EF4-FFF2-40B4-BE49-F238E27FC236}">
                <a16:creationId xmlns:a16="http://schemas.microsoft.com/office/drawing/2014/main" id="{1A2751A6-2067-4F67-9778-97AA8BF04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03" y="3867275"/>
            <a:ext cx="1988877" cy="19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2E100-2627-46C1-ACA4-A6F7E866C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ГИМНАСТИКА 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ДЛЯ ГЛАЗОК</a:t>
            </a:r>
          </a:p>
        </p:txBody>
      </p:sp>
      <p:pic>
        <p:nvPicPr>
          <p:cNvPr id="2050" name="Picture 2" descr="https://bellshigony.minobr63.ru/wp-content/uploads/2016/02/glaza.jpg">
            <a:extLst>
              <a:ext uri="{FF2B5EF4-FFF2-40B4-BE49-F238E27FC236}">
                <a16:creationId xmlns:a16="http://schemas.microsoft.com/office/drawing/2014/main" id="{A4F95F9B-1DAB-4732-8896-69F2CC55FB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94" y="251057"/>
            <a:ext cx="6104906" cy="635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6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A2787-B498-418C-B572-17C4C9EC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463"/>
            <a:ext cx="10515600" cy="110690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КАК ЖЕ ЗАУРЧАЛ МОТОР?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295E0FF-0DB4-41A6-86E7-25CD31BF4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283368"/>
            <a:ext cx="8373979" cy="49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09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77</Words>
  <Application>Microsoft Office PowerPoint</Application>
  <PresentationFormat>Широкоэкранный</PresentationFormat>
  <Paragraphs>24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План - конспект дистанционного индивидуального занятия Автоматизация звука  «Р» </vt:lpstr>
      <vt:lpstr>Презентация PowerPoint</vt:lpstr>
      <vt:lpstr>ПСИХОГИМНАСТИКА «НАСТРОЕНИЕ»</vt:lpstr>
      <vt:lpstr>ТРЕНИРУЕМ ПАЛЬЧИКИ</vt:lpstr>
      <vt:lpstr>АРТИКУЛЯЦИОННАЯ ГИМНАСТИКА </vt:lpstr>
      <vt:lpstr>ПОРРРЫЧИМ!</vt:lpstr>
      <vt:lpstr>Прочти, найди!</vt:lpstr>
      <vt:lpstr>ГИМНАСТИКА  ДЛЯ ГЛАЗОК</vt:lpstr>
      <vt:lpstr>КАК ЖЕ ЗАУРЧАЛ МОТОР?</vt:lpstr>
      <vt:lpstr>ПУТЕШЕСТВИЕ</vt:lpstr>
      <vt:lpstr>    ГДЕ СПРЯТАЛСЯ ЗВУК?</vt:lpstr>
      <vt:lpstr>ХИТРАЯ ЗАДАЧКА</vt:lpstr>
      <vt:lpstr>«КРОЛИКИ»</vt:lpstr>
      <vt:lpstr>СКОРОГОВОРКА</vt:lpstr>
      <vt:lpstr>итоги</vt:lpstr>
      <vt:lpstr>.</vt:lpstr>
      <vt:lpstr>Ты молодец!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Artur</dc:creator>
  <cp:lastModifiedBy>Snezhana Pakieva</cp:lastModifiedBy>
  <cp:revision>57</cp:revision>
  <dcterms:created xsi:type="dcterms:W3CDTF">2020-04-22T17:50:57Z</dcterms:created>
  <dcterms:modified xsi:type="dcterms:W3CDTF">2022-03-27T15:48:29Z</dcterms:modified>
</cp:coreProperties>
</file>