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68" r:id="rId2"/>
    <p:sldId id="259" r:id="rId3"/>
    <p:sldId id="258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8" r:id="rId15"/>
    <p:sldId id="335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36" r:id="rId25"/>
    <p:sldId id="337" r:id="rId26"/>
    <p:sldId id="265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n.zerkalo.az/2012/08/SPE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714752"/>
            <a:ext cx="3258807" cy="3143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91749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Моя будущая                                 профессия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5960065"/>
            <a:ext cx="3064569" cy="692148"/>
          </a:xfrm>
        </p:spPr>
        <p:txBody>
          <a:bodyPr>
            <a:noAutofit/>
          </a:bodyPr>
          <a:lstStyle/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j029198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81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1953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8537" y="4786322"/>
            <a:ext cx="17954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j02407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0362" y="0"/>
            <a:ext cx="11636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01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0"/>
            <a:ext cx="2000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26432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Учитель -это не сложная и не лёгкая профессия , с ней справляются не мало людей . Так же она очень интересная и познавательная профессия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ngnovoros.ru/userfiles/picoriginal/img-20151002171208-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7620011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Стоматолог – это профессия не из лёгких . Многие из детей и даже взрослых  бояться стоматологов, но их не надо бояться они очень добрые </a:t>
            </a:r>
            <a:endParaRPr lang="ru-RU" dirty="0"/>
          </a:p>
        </p:txBody>
      </p:sp>
      <p:pic>
        <p:nvPicPr>
          <p:cNvPr id="31748" name="Picture 4" descr="http://www.portfamilyservices.com/wp-content/uploads/2012/07/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466172" cy="460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0"/>
            <a:ext cx="4900618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Психолог –это душевная профессия . Не многие люди могут утешить человека и помочь ему . Даже с незнакомыми тебе людьми ты должен быть добрым и </a:t>
            </a:r>
            <a:r>
              <a:rPr lang="ru-RU" dirty="0" err="1" smtClean="0"/>
              <a:t>понимаюшим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2" name="Picture 2" descr="http://www.funlib.ru/cimg/2014/102500/4234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95460" cy="550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Многие люди считают что дизайнером быть легко . Это не правда .для того что бы быть дизайнером нужно иметь большую , яркую фантазию  и знать меру в цене .</a:t>
            </a:r>
            <a:endParaRPr lang="ru-RU" dirty="0"/>
          </a:p>
        </p:txBody>
      </p:sp>
      <p:pic>
        <p:nvPicPr>
          <p:cNvPr id="33794" name="Picture 2" descr="http://lonelynorthmedia.com/wp/wp-content/uploads/2014/02/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7858148" cy="363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4543428" cy="6454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бы быть журналистом нужно иметь правильную речь, уметь задавать вопросы от которых сложится твой будущий  репортаж  </a:t>
            </a:r>
            <a:endParaRPr lang="ru-RU" dirty="0"/>
          </a:p>
        </p:txBody>
      </p:sp>
      <p:pic>
        <p:nvPicPr>
          <p:cNvPr id="32770" name="Picture 2" descr="http://img.scoop.it/37r6RdC3L8Yvz2oBPbMIATl72eJkfbmt4t8yenImKBVvK0kTmF0xjctABnaLJIm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3850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Повар –это очень интересная профессия  , но она имеет свои сложности </a:t>
            </a:r>
            <a:r>
              <a:rPr lang="en-US" dirty="0" smtClean="0"/>
              <a:t>:</a:t>
            </a:r>
            <a:r>
              <a:rPr lang="ru-RU" dirty="0" smtClean="0"/>
              <a:t> что бы приготовить правильно блюдо потребуется не мало усилий, которые мало у кого есть</a:t>
            </a:r>
            <a:endParaRPr lang="ru-RU" dirty="0"/>
          </a:p>
        </p:txBody>
      </p:sp>
      <p:pic>
        <p:nvPicPr>
          <p:cNvPr id="34818" name="Picture 2" descr="http://www.ctc-ekaterinodar.tv/sites/default/files/photos/2013/09/25/gallery/d5717e175b9e7b8c6f1dc3ca3fc62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237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688"/>
            <a:ext cx="5486400" cy="671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smtClean="0"/>
              <a:t>Токарь</a:t>
            </a:r>
          </a:p>
        </p:txBody>
      </p:sp>
      <p:pic>
        <p:nvPicPr>
          <p:cNvPr id="9220" name="Picture 2" descr="C:\Documents and Settings\Admin\Мои документы\Мои рисунки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r="-230"/>
          <a:stretch>
            <a:fillRect/>
          </a:stretch>
        </p:blipFill>
        <p:spPr>
          <a:xfrm>
            <a:off x="1714500" y="1143000"/>
            <a:ext cx="5486400" cy="4114800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800" smtClean="0"/>
              <a:t>Менеджер</a:t>
            </a:r>
          </a:p>
        </p:txBody>
      </p:sp>
      <p:pic>
        <p:nvPicPr>
          <p:cNvPr id="10244" name="Picture 2" descr="C:\Documents and Settings\Admin\Мои документы\Мои рисунки\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b="508"/>
          <a:stretch>
            <a:fillRect/>
          </a:stretch>
        </p:blipFill>
        <p:spPr>
          <a:xfrm>
            <a:off x="1785938" y="1071563"/>
            <a:ext cx="5486400" cy="4114800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795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smtClean="0"/>
              <a:t>Кинооператор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 descr="C:\Documents and Settings\Admin\Мои документы\Мои рисунки\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b="-368"/>
          <a:stretch>
            <a:fillRect/>
          </a:stretch>
        </p:blipFill>
        <p:spPr>
          <a:xfrm>
            <a:off x="2255838" y="1143000"/>
            <a:ext cx="5005387" cy="3286125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smtClean="0"/>
              <a:t>Механик</a:t>
            </a:r>
          </a:p>
        </p:txBody>
      </p:sp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 descr="C:\Documents and Settings\Admin\Мои документы\Мои рисунки\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0750" y="928688"/>
            <a:ext cx="4667250" cy="3500437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Легенда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Давным-давно во французском городе Шартре строился большой собор. Троих рабочих, подвозивших на тачках строительный камень, спросили, чем они занимаются. </a:t>
            </a:r>
          </a:p>
          <a:p>
            <a:pPr algn="ctr">
              <a:buNone/>
            </a:pPr>
            <a:r>
              <a:rPr lang="ru-RU" u="sng" dirty="0" smtClean="0"/>
              <a:t>Первый ответил</a:t>
            </a:r>
            <a:r>
              <a:rPr lang="ru-RU" dirty="0" smtClean="0"/>
              <a:t>: "Обтёсываю эти проклятые камни, вон какие мозоли на руках набил!»</a:t>
            </a:r>
          </a:p>
          <a:p>
            <a:pPr algn="ctr">
              <a:buNone/>
            </a:pPr>
            <a:r>
              <a:rPr lang="ru-RU" u="sng" dirty="0" smtClean="0"/>
              <a:t> Второй молвил</a:t>
            </a:r>
            <a:r>
              <a:rPr lang="ru-RU" dirty="0" smtClean="0"/>
              <a:t>: "Я обтёсываю и вожу камни, зарабатываю на кусок хлеба своей жене и дочкам". </a:t>
            </a:r>
          </a:p>
          <a:p>
            <a:pPr algn="ctr">
              <a:buNone/>
            </a:pPr>
            <a:r>
              <a:rPr lang="ru-RU" u="sng" dirty="0" smtClean="0"/>
              <a:t>А третий сказал с улыбкой</a:t>
            </a:r>
            <a:r>
              <a:rPr lang="ru-RU" dirty="0" smtClean="0"/>
              <a:t>: "Я строю прекрасный собор".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smtClean="0"/>
              <a:t>Технолог</a:t>
            </a:r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C:\Documents and Settings\Admin\Мои документы\Мои рисунки\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143000"/>
            <a:ext cx="4667250" cy="3500438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smtClean="0"/>
              <a:t>Сварщик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C:\Documents and Settings\Admin\Мои документы\Мои рисунки\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b="493"/>
          <a:stretch>
            <a:fillRect/>
          </a:stretch>
        </p:blipFill>
        <p:spPr>
          <a:xfrm>
            <a:off x="2143125" y="1143000"/>
            <a:ext cx="4325938" cy="3244850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smtClean="0"/>
              <a:t>Летчик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" descr="C:\Documents and Settings\Admin\Мои документы\Мои рисунки\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r="-266"/>
          <a:stretch>
            <a:fillRect/>
          </a:stretch>
        </p:blipFill>
        <p:spPr>
          <a:xfrm>
            <a:off x="2286000" y="1143000"/>
            <a:ext cx="4635500" cy="3476625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Отгадать ребусы</a:t>
            </a:r>
            <a:endParaRPr lang="ru-RU" sz="8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3214710" cy="161334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Столяр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928802"/>
            <a:ext cx="3257544" cy="4526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C000"/>
                </a:solidFill>
              </a:rPr>
              <a:t>Дворник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4" name="Picture 4" descr="http://fs.nashaucheba.ru/tw_files2/urls_3/1489/d-1488927/7z-docs/1_html_m69afe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1895476"/>
          </a:xfrm>
          <a:prstGeom prst="rect">
            <a:avLst/>
          </a:prstGeom>
          <a:noFill/>
        </p:spPr>
      </p:pic>
      <p:pic>
        <p:nvPicPr>
          <p:cNvPr id="5" name="Picture 10" descr="http://fs.nashaucheba.ru/tw_files2/urls_3/1315/d-1314736/7z-docs/1_html_16d3e4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5318820" cy="2143115"/>
          </a:xfrm>
          <a:prstGeom prst="rect">
            <a:avLst/>
          </a:prstGeom>
          <a:noFill/>
        </p:spPr>
      </p:pic>
      <p:pic>
        <p:nvPicPr>
          <p:cNvPr id="6" name="Picture 6" descr="http://www.free-lancers.net/posted_files/NDC66E96202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2961514"/>
            <a:ext cx="3357586" cy="38964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4000504"/>
            <a:ext cx="3143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Окулист 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Плотник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Диктор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57404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0964" name="Picture 4" descr="http://www.infobiz.md/uploads/images/SOCIAL/Oameni/different-people_ljob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Все профессии нужны и не нужно говорить ,что какая то профессия сложная ,а какая то легка 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Есть на свете много профессий,</a:t>
            </a:r>
            <a:br>
              <a:rPr lang="ru-RU" sz="4400" dirty="0" smtClean="0"/>
            </a:br>
            <a:r>
              <a:rPr lang="ru-RU" sz="4400" dirty="0" smtClean="0"/>
              <a:t>И важны они всем нам очень:</a:t>
            </a:r>
            <a:br>
              <a:rPr lang="ru-RU" sz="4400" dirty="0" smtClean="0"/>
            </a:br>
            <a:r>
              <a:rPr lang="ru-RU" sz="4400" dirty="0" smtClean="0"/>
              <a:t>Врач, учитель, сантехник, профессор,</a:t>
            </a:r>
            <a:br>
              <a:rPr lang="ru-RU" sz="4400" dirty="0" smtClean="0"/>
            </a:br>
            <a:r>
              <a:rPr lang="ru-RU" sz="4400" dirty="0" smtClean="0"/>
              <a:t>Инженер, акробат и рабочий. </a:t>
            </a:r>
            <a:br>
              <a:rPr lang="ru-RU" sz="4400" dirty="0" smtClean="0"/>
            </a:br>
            <a:r>
              <a:rPr lang="ru-RU" sz="4400" dirty="0" smtClean="0"/>
              <a:t>Все профессии очень разные -</a:t>
            </a:r>
            <a:br>
              <a:rPr lang="ru-RU" sz="4400" dirty="0" smtClean="0"/>
            </a:br>
            <a:r>
              <a:rPr lang="ru-RU" sz="4400" dirty="0" smtClean="0"/>
              <a:t>Трудно сделать выбор порою.</a:t>
            </a:r>
            <a:br>
              <a:rPr lang="ru-RU" sz="4400" dirty="0" smtClean="0"/>
            </a:br>
            <a:r>
              <a:rPr lang="ru-RU" sz="4400" dirty="0" smtClean="0"/>
              <a:t>Интересные и опасные,</a:t>
            </a:r>
            <a:br>
              <a:rPr lang="ru-RU" sz="4400" dirty="0" smtClean="0"/>
            </a:br>
            <a:r>
              <a:rPr lang="ru-RU" sz="4400" dirty="0" smtClean="0"/>
              <a:t>Могут стать для кого-то судьбою.</a:t>
            </a:r>
          </a:p>
          <a:p>
            <a:pPr algn="ctr"/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Необитаемый остров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На этом острове есть все условия для жизни: пресная вода, рыба в реках, птицы и звери в лесах, фруктовые деревья… А у вас, совершенно случайно, оказались семена подсолнечника и гороха, пшеницы и моркови, а также топор, пила, молоток, моток верёвки… Короче, </a:t>
            </a:r>
          </a:p>
          <a:p>
            <a:pPr algn="ctr">
              <a:buNone/>
            </a:pPr>
            <a:r>
              <a:rPr lang="ru-RU" dirty="0" smtClean="0"/>
              <a:t>что-то среднее между островом Робинзона Крузо из книги Даниэля Дефо и таинственным островом капитана Немо из книги </a:t>
            </a:r>
            <a:r>
              <a:rPr lang="ru-RU" dirty="0" err="1" smtClean="0"/>
              <a:t>Жюля</a:t>
            </a:r>
            <a:r>
              <a:rPr lang="ru-RU" dirty="0" smtClean="0"/>
              <a:t> Верна… </a:t>
            </a:r>
          </a:p>
          <a:p>
            <a:pPr algn="ctr">
              <a:buNone/>
            </a:pPr>
            <a:r>
              <a:rPr lang="ru-RU" u="sng" dirty="0" smtClean="0"/>
              <a:t>Составить список профессий, которые являются самыми необходимыми, на ваш взгляд, для того, чтобы выжить на необитаемом острове.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50"/>
              </a:buClr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«Самые модные специальности»: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(менеджер, дизайнер, юрист, модельер, </a:t>
            </a:r>
          </a:p>
          <a:p>
            <a:pPr>
              <a:buClr>
                <a:srgbClr val="00B050"/>
              </a:buClr>
            </a:pPr>
            <a:r>
              <a:rPr lang="ru-RU" dirty="0" smtClean="0">
                <a:solidFill>
                  <a:schemeClr val="tx1"/>
                </a:solidFill>
              </a:rPr>
              <a:t>программист, телеведущий, журналист и </a:t>
            </a:r>
            <a:r>
              <a:rPr lang="ru-RU" dirty="0" err="1" smtClean="0">
                <a:solidFill>
                  <a:schemeClr val="tx1"/>
                </a:solidFill>
              </a:rPr>
              <a:t>др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 «Самые забытые профессии»: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(гончар, дровосек, конюх, ямщик, трубочист, </a:t>
            </a:r>
            <a:r>
              <a:rPr lang="ru-RU" i="1" dirty="0" smtClean="0">
                <a:solidFill>
                  <a:schemeClr val="tx1"/>
                </a:solidFill>
              </a:rPr>
              <a:t>пряха, прачка</a:t>
            </a:r>
            <a:r>
              <a:rPr lang="ru-RU" dirty="0" smtClean="0">
                <a:solidFill>
                  <a:schemeClr val="tx1"/>
                </a:solidFill>
              </a:rPr>
              <a:t> …)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«Профессии, которые всегда нужны»: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(врач, учитель, повар, швея, токарь, шофёр,</a:t>
            </a:r>
          </a:p>
          <a:p>
            <a:pPr>
              <a:buClr>
                <a:srgbClr val="00B050"/>
              </a:buClr>
            </a:pPr>
            <a:r>
              <a:rPr lang="ru-RU" dirty="0" smtClean="0">
                <a:solidFill>
                  <a:schemeClr val="tx1"/>
                </a:solidFill>
              </a:rPr>
              <a:t>слесарь, сварщик…)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 «Самые отважные профессии»:</a:t>
            </a:r>
          </a:p>
          <a:p>
            <a:pPr>
              <a:buClr>
                <a:srgbClr val="00B050"/>
              </a:buClr>
            </a:pPr>
            <a:r>
              <a:rPr lang="ru-RU" dirty="0" smtClean="0">
                <a:solidFill>
                  <a:schemeClr val="tx1"/>
                </a:solidFill>
              </a:rPr>
              <a:t>(работники полиции и  МЧС, </a:t>
            </a:r>
          </a:p>
          <a:p>
            <a:pPr>
              <a:buClr>
                <a:srgbClr val="00B050"/>
              </a:buClr>
            </a:pPr>
            <a:r>
              <a:rPr lang="ru-RU" dirty="0" smtClean="0">
                <a:solidFill>
                  <a:schemeClr val="tx1"/>
                </a:solidFill>
              </a:rPr>
              <a:t>врачи, военные, космонавты …)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ic.pics.livejournal.com/xterald/74613094/13024/13024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681498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I.Человек-природа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  <a:noFill/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тип объединяет профессии, представители которых имеют дело с объектами, явлениями и процессами живой и неживой природы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(ветеринар, агроном, гидролог, овцевод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механизатор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тракторист).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них характерен общий предмет труда - животные и растения, почва и воздушная среда - природа.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229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EEF9E1D-2C0B-4A57-9A67-0C4B89F98741}" type="slidenum">
              <a:rPr lang="ru-RU" b="1">
                <a:solidFill>
                  <a:schemeClr val="bg1"/>
                </a:solidFill>
              </a:rPr>
              <a:pPr/>
              <a:t>4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2295" name="Picture 4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2786063"/>
            <a:ext cx="1071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Человек-техника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214438"/>
            <a:ext cx="8286750" cy="5286375"/>
          </a:xfrm>
          <a:ln w="5715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могут быть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пилоты, водители, матросы, электромонтёры, слесари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т.д., использующие технические устройства.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sp>
        <p:nvSpPr>
          <p:cNvPr id="13316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6400800"/>
            <a:ext cx="609600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9623939-1B23-453F-90DD-8AE31E2A78B9}" type="slidenum">
              <a:rPr lang="ru-RU" b="1">
                <a:solidFill>
                  <a:schemeClr val="bg1"/>
                </a:solidFill>
              </a:rPr>
              <a:pPr/>
              <a:t>5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3317" name="Picture 3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857750"/>
            <a:ext cx="1825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00188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13"/>
            <a:ext cx="25003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  <a:ln w="38100"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Человек-человек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35781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для специалиста предметом труда является другой человек, а характерной чертой деятельности - необходимость воздействия на других людей. К такому типу профессий относятся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учитель, врач, журналист и продавец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15063"/>
            <a:ext cx="609600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3269DC3-D5B4-43C9-8FC9-75E08F05AE0E}" type="slidenum">
              <a:rPr lang="ru-RU" b="1">
                <a:solidFill>
                  <a:schemeClr val="bg1"/>
                </a:solidFill>
              </a:rPr>
              <a:pPr/>
              <a:t>6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4341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429125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929188"/>
            <a:ext cx="2357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Человек-знаковая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система.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810140"/>
          </a:xfr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Люди, выбравшие этот тип профессиональной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деятельности, должны уметь оперировать абстрактными понятиями, иметь широкий кругозор. Это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бухгалтеры, учёные, операторы ЭВМ, люди,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работающие в лабора-ториях, научных центра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536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29625" y="6286500"/>
            <a:ext cx="609600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6793253-F89F-4602-ADC7-250E073B0442}" type="slidenum">
              <a:rPr lang="ru-RU" b="1">
                <a:solidFill>
                  <a:schemeClr val="bg1"/>
                </a:solidFill>
              </a:rPr>
              <a:pPr/>
              <a:t>7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5367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1785938"/>
            <a:ext cx="1585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Человек-художественный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  <a:noFill/>
          <a:ln w="5715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 этого типы отличает наличие живого образного мышления, художественная фантазия, талант.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639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BA8938E-0479-4317-A33D-D75055ED18CA}" type="slidenum">
              <a:rPr lang="ru-RU" b="1">
                <a:solidFill>
                  <a:schemeClr val="bg1"/>
                </a:solidFill>
              </a:rPr>
              <a:pPr/>
              <a:t>8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6391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3500438"/>
            <a:ext cx="186848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214813"/>
            <a:ext cx="21431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43692"/>
          </a:xfrm>
          <a:noFill/>
          <a:ln w="57150"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Чтобы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себе </a:t>
            </a:r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будущую профессию: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взвесить и оценить свои способности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кроме способностей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и свои интересы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Идеальное совпадение способностей и интересов это и есть призвание.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Сколько людей всю жизнь занимаются нелюбимым делом: кто-то ради денег, кто-то по привычке, кто-то просто потому, что когда-то не очень серьёзно отнёсся к собственному выбору.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0800"/>
            <a:ext cx="609600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89401B9-52A5-4A44-BE6E-91AE78F75C1D}" type="slidenum">
              <a:rPr lang="ru-RU" b="1">
                <a:solidFill>
                  <a:schemeClr val="bg1"/>
                </a:solidFill>
              </a:rPr>
              <a:pPr/>
              <a:t>9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17954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1825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81128"/>
            <a:ext cx="14287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619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Wingdings 2</vt:lpstr>
      <vt:lpstr>Тема Office</vt:lpstr>
      <vt:lpstr>Моя будущая                                 профессия</vt:lpstr>
      <vt:lpstr>Легенда</vt:lpstr>
      <vt:lpstr>Презентация PowerPoint</vt:lpstr>
      <vt:lpstr>I.Человек-природа.</vt:lpstr>
      <vt:lpstr>2. Человек-техника</vt:lpstr>
      <vt:lpstr>3. Человек-человек.</vt:lpstr>
      <vt:lpstr>4. Человек-знаковая система. </vt:lpstr>
      <vt:lpstr>5. Человек-художественный образ.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Кинооператор</vt:lpstr>
      <vt:lpstr>Механик</vt:lpstr>
      <vt:lpstr>Технолог</vt:lpstr>
      <vt:lpstr>Сварщик</vt:lpstr>
      <vt:lpstr>Летчик</vt:lpstr>
      <vt:lpstr>Презентация PowerPoint</vt:lpstr>
      <vt:lpstr>Столяр</vt:lpstr>
      <vt:lpstr>Презентация PowerPoint</vt:lpstr>
      <vt:lpstr>Презентация PowerPoint</vt:lpstr>
      <vt:lpstr>Необитаемый остров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55</cp:revision>
  <dcterms:created xsi:type="dcterms:W3CDTF">2013-05-12T07:17:03Z</dcterms:created>
  <dcterms:modified xsi:type="dcterms:W3CDTF">2023-10-31T13:23:23Z</dcterms:modified>
</cp:coreProperties>
</file>