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1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49D87A-F58F-426B-A611-681725EFB8BB}" type="datetimeFigureOut">
              <a:rPr lang="ru-RU" smtClean="0"/>
              <a:pPr/>
              <a:t>пн 23.01.23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EB1495-4746-48DA-9941-E48C61E27E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solidFill>
                  <a:schemeClr val="tx1"/>
                </a:solidFill>
              </a:rPr>
              <a:t>Муниципальное автономное общеобразовательное учреждение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«Средняя школа № 55»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СП «Территория детства»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г. Красноярск, 660122, ул.Павлова, 94, тел.260-30-32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e-mail:          dou173@mail.ru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>Наглядно – дидактическое пособие «Расскажи сказку»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857760"/>
            <a:ext cx="7854696" cy="14287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Разработала воспитатель:    </a:t>
            </a:r>
            <a:r>
              <a:rPr lang="ru-RU" sz="3200" dirty="0"/>
              <a:t>Дубровка Е.С.</a:t>
            </a:r>
          </a:p>
          <a:p>
            <a:pPr algn="l"/>
            <a:r>
              <a:rPr lang="ru-RU" sz="3200" dirty="0"/>
              <a:t>                                          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1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54692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Целевые ориентиры ФГОС: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4.6 к целевым ориентирам дошкольного образования относятся следующие социально-нормативные возрастные характеристики возможных достижений ребенка:</a:t>
            </a:r>
            <a:br>
              <a:rPr lang="ru-RU" sz="3100" dirty="0"/>
            </a:br>
            <a:r>
              <a:rPr lang="ru-RU" sz="3100" dirty="0"/>
              <a:t>целевые ориентиры образования в младенческом и раннем возрасте:</a:t>
            </a:r>
            <a:br>
              <a:rPr lang="ru-RU" sz="3100" dirty="0"/>
            </a:br>
            <a:r>
              <a:rPr lang="ru-RU" sz="3100"/>
              <a:t>   Проявляет </a:t>
            </a:r>
            <a:r>
              <a:rPr lang="ru-RU" sz="3100" dirty="0"/>
              <a:t>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0724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связной речи детей раннего возраста.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образовательная: содействовать овладению детьми умения повторять несложные фразы,  воспроизводить последовательность действий героев;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развивающая: способствовать  развитию активной речи, инициативы, самостоятельности, памяти;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воспитательная:  воспитывать доброжелательное отношение к сверстникам, эмоциональную отзывчивость персонажам сказки.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20230123_084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3" y="1384192"/>
            <a:ext cx="43910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0230123_084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7064"/>
            <a:ext cx="4116673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20230123_084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32036"/>
            <a:ext cx="43910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20230123_08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8460" y="1842380"/>
            <a:ext cx="46756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0230123_084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567" y="2189832"/>
            <a:ext cx="4762500" cy="33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20230123_084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3258" y="2244129"/>
            <a:ext cx="47659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0230123_084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529" y="1848188"/>
            <a:ext cx="476250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20230123_084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2978" y="1797767"/>
            <a:ext cx="47625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68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Муниципальное автономное общеобразовательное учреждение «Средняя школа № 55» СП «Территория детства» г. Красноярск, 660122, ул.Павлова, 94, тел.260-30-32 e-mail:          dou173@mail.ru Наглядно – дидактическое пособие «Расскажи сказку»</vt:lpstr>
      <vt:lpstr>Презентация PowerPoint</vt:lpstr>
      <vt:lpstr>Целевые ориентиры ФГОС: 4.6 к целевым ориентирам дошкольного образования относятся следующие социально-нормативные возрастные характеристики возможных достижений ребенка: целевые ориентиры образования в младенческом и раннем возрасте:    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 – дидактическое пособие «Расскажи сказку»</dc:title>
  <dc:creator>2</dc:creator>
  <cp:lastModifiedBy>ADMIN</cp:lastModifiedBy>
  <cp:revision>14</cp:revision>
  <dcterms:created xsi:type="dcterms:W3CDTF">2020-03-16T06:11:48Z</dcterms:created>
  <dcterms:modified xsi:type="dcterms:W3CDTF">2023-01-23T11:31:08Z</dcterms:modified>
</cp:coreProperties>
</file>