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59" r:id="rId6"/>
    <p:sldId id="261" r:id="rId7"/>
    <p:sldId id="262" r:id="rId8"/>
    <p:sldId id="260" r:id="rId9"/>
    <p:sldId id="267" r:id="rId10"/>
    <p:sldId id="268" r:id="rId11"/>
    <p:sldId id="269" r:id="rId12"/>
    <p:sldId id="264" r:id="rId13"/>
    <p:sldId id="265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25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BC26C-5CA6-4DBD-AE4E-88DC1E11183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A69E-42AC-415F-BCD1-17646106B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1470" y="428604"/>
            <a:ext cx="5786478" cy="96995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Геометрия 8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7643866" cy="414340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задач на применение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признаков подобия треугольников.</a:t>
            </a: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 МБОУ СОШ с.Бессоновка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Киндаева Елена Васильевна</a:t>
            </a: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2145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пары подобных треугольников и докажите их подобие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9163" t="63455" r="31294" b="13745"/>
          <a:stretch>
            <a:fillRect/>
          </a:stretch>
        </p:blipFill>
        <p:spPr bwMode="auto">
          <a:xfrm>
            <a:off x="1714480" y="2857496"/>
            <a:ext cx="3714776" cy="34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2145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пары подобных треугольников и докажите их подобие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9501" t="63455" r="12259" b="13745"/>
          <a:stretch>
            <a:fillRect/>
          </a:stretch>
        </p:blipFill>
        <p:spPr bwMode="auto">
          <a:xfrm>
            <a:off x="1928794" y="2643182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городе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ул. Садовой 1.04.24 было совершено преступление. У гражданина Плотникова, работающего в музее реставратором старинных украшений был похищен музейный экспонат.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Известно, что преступник напал на Плотникова в 3,5 м от фонаря. Фонарь висел на высоте третьего этажа девятиэтажного дома, а длина тени преступника равнялась 1м. Определите, кто напал на Плотникова, если среди подозреваемых три человека.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29palms.ru/photo/blog/pafnutii/120415/resized/005_Blog_Pavla_Aksenova_Anekdoty_ot_Pafnutiya_Ris_dedMazay_-_Depositph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357694"/>
            <a:ext cx="3362325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преступник?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2539" t="17041" r="53515" b="8252"/>
          <a:stretch>
            <a:fillRect/>
          </a:stretch>
        </p:blipFill>
        <p:spPr bwMode="auto">
          <a:xfrm>
            <a:off x="357158" y="1571612"/>
            <a:ext cx="2286016" cy="310898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14942" t="28564" r="48144" b="24194"/>
          <a:stretch>
            <a:fillRect/>
          </a:stretch>
        </p:blipFill>
        <p:spPr bwMode="auto">
          <a:xfrm>
            <a:off x="2857488" y="1643050"/>
            <a:ext cx="3000396" cy="3071834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3086" t="21435" r="47363" b="15942"/>
          <a:stretch>
            <a:fillRect/>
          </a:stretch>
        </p:blipFill>
        <p:spPr bwMode="auto">
          <a:xfrm>
            <a:off x="6143636" y="1714488"/>
            <a:ext cx="2357454" cy="298610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4857760"/>
            <a:ext cx="1571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56 лет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180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4786322"/>
            <a:ext cx="1571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Паша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63 года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165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857760"/>
            <a:ext cx="1571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43 года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200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Определите, на какой фотографии представлен музейный экспонат, если известно, что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изображение подобно оригиналу.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Музейный экспонат имеет форму треугольника со сторонами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15,6 см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38,4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8359" t="19238" r="51758" b="35718"/>
          <a:stretch>
            <a:fillRect/>
          </a:stretch>
        </p:blipFill>
        <p:spPr bwMode="auto">
          <a:xfrm>
            <a:off x="285720" y="2500306"/>
            <a:ext cx="1836479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571744"/>
            <a:ext cx="1940732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l="24512" t="39014" r="58789" b="40112"/>
          <a:stretch>
            <a:fillRect/>
          </a:stretch>
        </p:blipFill>
        <p:spPr bwMode="auto">
          <a:xfrm>
            <a:off x="4857752" y="2643182"/>
            <a:ext cx="2071702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4857760"/>
            <a:ext cx="1571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1,3 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2,5 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3,2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000636"/>
            <a:ext cx="1571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2,56 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1,56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4" y="4857760"/>
            <a:ext cx="1571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2,4 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0,975 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2,1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14942" t="28564" r="48144" b="24194"/>
          <a:stretch>
            <a:fillRect/>
          </a:stretch>
        </p:blipFill>
        <p:spPr bwMode="auto">
          <a:xfrm>
            <a:off x="785786" y="1785926"/>
            <a:ext cx="3000396" cy="3071834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5000636"/>
            <a:ext cx="1571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Толя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43 года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200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8359" t="19238" r="51758" b="35718"/>
          <a:stretch>
            <a:fillRect/>
          </a:stretch>
        </p:blipFill>
        <p:spPr bwMode="auto">
          <a:xfrm>
            <a:off x="5572132" y="1857364"/>
            <a:ext cx="1836479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5008" y="4214818"/>
            <a:ext cx="157163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1,3 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2,5 см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3,2 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76438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Достигли ли вы цели, которую ставили в начале урока?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нового вы узнали на уроке?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что бы ты себя похвалил на уроке?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тебе понравилось на уроке больше всего?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Изготовить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цветного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картона музейный экспонат по фотографии с коэффициентом подобия: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(если в вашей фамилии нечётное количество букв);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в вашей фамилии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чётное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количество букв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8359" t="19238" r="51758" b="35718"/>
          <a:stretch>
            <a:fillRect/>
          </a:stretch>
        </p:blipFill>
        <p:spPr bwMode="auto">
          <a:xfrm>
            <a:off x="857224" y="4000504"/>
            <a:ext cx="1979355" cy="2386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3500430" y="4426564"/>
            <a:ext cx="1857388" cy="1754326"/>
            <a:chOff x="3500430" y="4426564"/>
            <a:chExt cx="1857388" cy="1754326"/>
          </a:xfrm>
        </p:grpSpPr>
        <p:sp>
          <p:nvSpPr>
            <p:cNvPr id="5" name="TextBox 4"/>
            <p:cNvSpPr txBox="1"/>
            <p:nvPr/>
          </p:nvSpPr>
          <p:spPr>
            <a:xfrm>
              <a:off x="3500430" y="4426564"/>
              <a:ext cx="1857388" cy="1754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2,5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см</a:t>
              </a:r>
            </a:p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3,2 </a:t>
              </a:r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см</a:t>
              </a:r>
              <a:endParaRPr lang="en-US" sz="3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" name="Объект 5"/>
            <p:cNvGraphicFramePr>
              <a:graphicFrameLocks noChangeAspect="1"/>
            </p:cNvGraphicFramePr>
            <p:nvPr/>
          </p:nvGraphicFramePr>
          <p:xfrm>
            <a:off x="3643306" y="5643578"/>
            <a:ext cx="1566873" cy="500066"/>
          </p:xfrm>
          <a:graphic>
            <a:graphicData uri="http://schemas.openxmlformats.org/presentationml/2006/ole">
              <p:oleObj spid="_x0000_s1026" name="Equation" r:id="rId4" imgW="596880" imgH="19044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71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активные следственные действия!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642918"/>
            <a:ext cx="8501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Детей надо учить тому, что пригодится им, когда они вырастут.</a:t>
            </a:r>
          </a:p>
          <a:p>
            <a:endParaRPr lang="ru-RU" i="1" dirty="0" smtClean="0"/>
          </a:p>
          <a:p>
            <a:pPr algn="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Аристипп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avatars.dzeninfra.ru/get-zen_doc/1585599/pub_5da72043fc69ab62a7e535a7_5da730efe4f39f00b1e698db/scale_1200"/>
          <p:cNvPicPr>
            <a:picLocks noChangeAspect="1" noChangeArrowheads="1"/>
          </p:cNvPicPr>
          <p:nvPr/>
        </p:nvPicPr>
        <p:blipFill>
          <a:blip r:embed="rId2"/>
          <a:srcRect l="8434" t="25818" r="73494" b="41480"/>
          <a:stretch>
            <a:fillRect/>
          </a:stretch>
        </p:blipFill>
        <p:spPr bwMode="auto">
          <a:xfrm>
            <a:off x="357158" y="2357430"/>
            <a:ext cx="1071570" cy="1357322"/>
          </a:xfrm>
          <a:prstGeom prst="rect">
            <a:avLst/>
          </a:prstGeom>
          <a:noFill/>
        </p:spPr>
      </p:pic>
      <p:pic>
        <p:nvPicPr>
          <p:cNvPr id="3078" name="Picture 6" descr="https://avatars.dzeninfra.ru/get-zen_doc/1585599/pub_5da72043fc69ab62a7e535a7_5da730efe4f39f00b1e698db/scale_1200"/>
          <p:cNvPicPr>
            <a:picLocks noChangeAspect="1" noChangeArrowheads="1"/>
          </p:cNvPicPr>
          <p:nvPr/>
        </p:nvPicPr>
        <p:blipFill>
          <a:blip r:embed="rId2"/>
          <a:srcRect l="13475" t="57748" r="67062" b="23003"/>
          <a:stretch>
            <a:fillRect/>
          </a:stretch>
        </p:blipFill>
        <p:spPr bwMode="auto">
          <a:xfrm>
            <a:off x="2357422" y="2571744"/>
            <a:ext cx="928694" cy="642942"/>
          </a:xfrm>
          <a:prstGeom prst="rect">
            <a:avLst/>
          </a:prstGeom>
          <a:noFill/>
        </p:spPr>
      </p:pic>
      <p:pic>
        <p:nvPicPr>
          <p:cNvPr id="11" name="Picture 6" descr="https://avatars.dzeninfra.ru/get-zen_doc/1585599/pub_5da72043fc69ab62a7e535a7_5da730efe4f39f00b1e698db/scale_1200"/>
          <p:cNvPicPr>
            <a:picLocks noChangeAspect="1" noChangeArrowheads="1"/>
          </p:cNvPicPr>
          <p:nvPr/>
        </p:nvPicPr>
        <p:blipFill>
          <a:blip r:embed="rId2"/>
          <a:srcRect l="26750" t="25381" r="62770" b="42537"/>
          <a:stretch>
            <a:fillRect/>
          </a:stretch>
        </p:blipFill>
        <p:spPr bwMode="auto">
          <a:xfrm>
            <a:off x="928662" y="4500570"/>
            <a:ext cx="500066" cy="1071570"/>
          </a:xfrm>
          <a:prstGeom prst="rect">
            <a:avLst/>
          </a:prstGeom>
          <a:noFill/>
        </p:spPr>
      </p:pic>
      <p:pic>
        <p:nvPicPr>
          <p:cNvPr id="13" name="Picture 6" descr="https://avatars.dzeninfra.ru/get-zen_doc/1585599/pub_5da72043fc69ab62a7e535a7_5da730efe4f39f00b1e698db/scale_1200"/>
          <p:cNvPicPr>
            <a:picLocks noChangeAspect="1" noChangeArrowheads="1"/>
          </p:cNvPicPr>
          <p:nvPr/>
        </p:nvPicPr>
        <p:blipFill>
          <a:blip r:embed="rId2"/>
          <a:srcRect l="64378" t="53470" r="10170" b="20864"/>
          <a:stretch>
            <a:fillRect/>
          </a:stretch>
        </p:blipFill>
        <p:spPr bwMode="auto">
          <a:xfrm>
            <a:off x="2643174" y="4429132"/>
            <a:ext cx="1214446" cy="857256"/>
          </a:xfrm>
          <a:prstGeom prst="rect">
            <a:avLst/>
          </a:prstGeom>
          <a:noFill/>
        </p:spPr>
      </p:pic>
      <p:pic>
        <p:nvPicPr>
          <p:cNvPr id="14" name="Picture 6" descr="https://avatars.dzeninfra.ru/get-zen_doc/1585599/pub_5da72043fc69ab62a7e535a7_5da730efe4f39f00b1e698db/scale_1200"/>
          <p:cNvPicPr>
            <a:picLocks noChangeAspect="1" noChangeArrowheads="1"/>
          </p:cNvPicPr>
          <p:nvPr/>
        </p:nvPicPr>
        <p:blipFill>
          <a:blip r:embed="rId2"/>
          <a:srcRect l="37429" t="23527" r="35622" b="23003"/>
          <a:stretch>
            <a:fillRect/>
          </a:stretch>
        </p:blipFill>
        <p:spPr bwMode="auto">
          <a:xfrm>
            <a:off x="4500562" y="2714620"/>
            <a:ext cx="12858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642918"/>
            <a:ext cx="7786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Чем занимаются следователи?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Знания из каких школьных предметов им пригодятся в профессии?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1026" name="Picture 2" descr="https://www.publy.ru/wp-content/uploads/2019/09/blobid1567881154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90874"/>
            <a:ext cx="4786346" cy="319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8786842" cy="414340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задач на применение 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признаков подобия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реугольников.</a:t>
            </a: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8229600" cy="17859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элементы треугольников нужны для того, чтобы установить подобие по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признаку?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 l="9570" t="25830" r="66699" b="41211"/>
          <a:stretch>
            <a:fillRect/>
          </a:stretch>
        </p:blipFill>
        <p:spPr bwMode="auto">
          <a:xfrm>
            <a:off x="1571604" y="2643182"/>
            <a:ext cx="3500462" cy="388940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8229600" cy="17859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элементы треугольников нужны для того, чтобы установить подобие по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признаку?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3301" t="25830" r="36816" b="40112"/>
          <a:stretch>
            <a:fillRect/>
          </a:stretch>
        </p:blipFill>
        <p:spPr bwMode="auto">
          <a:xfrm>
            <a:off x="1714480" y="2786058"/>
            <a:ext cx="3929090" cy="358240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9"/>
            <a:ext cx="8229600" cy="17859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элементы треугольников нужны для того, чтобы установить подобие по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признаку?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63184" t="25830" r="11328" b="40112"/>
          <a:stretch>
            <a:fillRect/>
          </a:stretch>
        </p:blipFill>
        <p:spPr bwMode="auto">
          <a:xfrm>
            <a:off x="1714480" y="2714620"/>
            <a:ext cx="3571900" cy="381823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9570" t="62641" r="70235" b="13745"/>
          <a:stretch>
            <a:fillRect/>
          </a:stretch>
        </p:blipFill>
        <p:spPr bwMode="auto">
          <a:xfrm>
            <a:off x="1500166" y="2786058"/>
            <a:ext cx="3714776" cy="34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2145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пары подобных треугольников и докажите их подобие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22145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Найдите пары подобных треугольников и докажите их подобие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0120" t="63455" r="51344" b="14267"/>
          <a:stretch>
            <a:fillRect/>
          </a:stretch>
        </p:blipFill>
        <p:spPr bwMode="auto">
          <a:xfrm>
            <a:off x="1428728" y="2786057"/>
            <a:ext cx="3714776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380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MathType 5.0 Equation</vt:lpstr>
      <vt:lpstr>Геометрия 8 класс</vt:lpstr>
      <vt:lpstr>Слайд 2</vt:lpstr>
      <vt:lpstr> </vt:lpstr>
      <vt:lpstr>Слайд 4</vt:lpstr>
      <vt:lpstr>Повторим</vt:lpstr>
      <vt:lpstr>Повторим</vt:lpstr>
      <vt:lpstr>Повторим</vt:lpstr>
      <vt:lpstr>Найдите пары подобных треугольников и докажите их подобие</vt:lpstr>
      <vt:lpstr>Найдите пары подобных треугольников и докажите их подобие</vt:lpstr>
      <vt:lpstr>Найдите пары подобных треугольников и докажите их подобие</vt:lpstr>
      <vt:lpstr>Найдите пары подобных треугольников и докажите их подобие</vt:lpstr>
      <vt:lpstr>Слайд 12</vt:lpstr>
      <vt:lpstr>Кто преступник?</vt:lpstr>
      <vt:lpstr>Слайд 14</vt:lpstr>
      <vt:lpstr>Итоги расследования</vt:lpstr>
      <vt:lpstr>Слайд 16</vt:lpstr>
      <vt:lpstr>Домашнее задание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8 класс</dc:title>
  <dc:creator>Семья</dc:creator>
  <cp:lastModifiedBy>Семья</cp:lastModifiedBy>
  <cp:revision>43</cp:revision>
  <dcterms:created xsi:type="dcterms:W3CDTF">2024-03-28T16:42:28Z</dcterms:created>
  <dcterms:modified xsi:type="dcterms:W3CDTF">2024-04-03T17:51:53Z</dcterms:modified>
</cp:coreProperties>
</file>