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7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8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1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2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5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31E4-8C48-4C53-A9D5-D93567DDA619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CD016-622B-473D-8D93-5C48BB6AC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40838"/>
            <a:ext cx="7954963" cy="68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84" y="0"/>
            <a:ext cx="5343965" cy="67833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5" y="96044"/>
            <a:ext cx="5349939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70" y="54610"/>
            <a:ext cx="9719129" cy="68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9"/>
            <a:ext cx="12192000" cy="67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84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2022-10-19T12:19:08Z</dcterms:created>
  <dcterms:modified xsi:type="dcterms:W3CDTF">2022-10-19T12:50:39Z</dcterms:modified>
</cp:coreProperties>
</file>