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8" r:id="rId4"/>
    <p:sldId id="265" r:id="rId5"/>
    <p:sldId id="260" r:id="rId6"/>
    <p:sldId id="266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3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3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3" y="1196752"/>
            <a:ext cx="4644008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b="0" dirty="0" smtClean="0">
                <a:effectLst/>
              </a:rPr>
              <a:t> Братья </a:t>
            </a:r>
            <a:r>
              <a:rPr lang="ru-RU" b="0" dirty="0" err="1" smtClean="0">
                <a:effectLst/>
              </a:rPr>
              <a:t>Крестовниковы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4149080"/>
            <a:ext cx="7704856" cy="201622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Завод братьев </a:t>
            </a:r>
            <a:r>
              <a:rPr lang="ru-RU" dirty="0" err="1"/>
              <a:t>Крестовниковых</a:t>
            </a:r>
            <a:r>
              <a:rPr lang="ru-RU" dirty="0"/>
              <a:t> был сначала первым, а затем крупнейшим промышленным предприятием Казани своего времени. Неудивительно, что и сами </a:t>
            </a:r>
            <a:r>
              <a:rPr lang="ru-RU" dirty="0" err="1"/>
              <a:t>Крестовниковы</a:t>
            </a:r>
            <a:r>
              <a:rPr lang="ru-RU" dirty="0"/>
              <a:t>, едва перекочевав в Казань из Москвы, очень быстро стали одними из самых влиятельных </a:t>
            </a:r>
            <a:r>
              <a:rPr lang="ru-RU" dirty="0" smtClean="0"/>
              <a:t>людей.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816424" cy="320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0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148064" cy="38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0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7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392488" cy="2744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60648"/>
            <a:ext cx="7704856" cy="23042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Поначалу завод ориентировался исключительно на производство свечей, самого востребованного тогда товара.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2782"/>
            <a:ext cx="3986979" cy="324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1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38943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72515"/>
            <a:ext cx="3578662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 часть свечного сала и олеиновая кислота от его переработки,  оставались незадействованными. Выбрасывать жалко, поэтому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Крестовниковы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решили делать у себя на фабрике еще и мыло.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4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3434" r="2879" b="3232"/>
          <a:stretch/>
        </p:blipFill>
        <p:spPr bwMode="auto">
          <a:xfrm>
            <a:off x="263236" y="235526"/>
            <a:ext cx="8617528" cy="64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47587"/>
            <a:ext cx="322443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9050"/>
            <a:ext cx="3418235" cy="243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29795" y="4247588"/>
            <a:ext cx="1456605" cy="206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62915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3068960"/>
            <a:ext cx="392334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8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</TotalTime>
  <Words>66</Words>
  <Application>Microsoft Office PowerPoint</Application>
  <PresentationFormat>Экран (4:3)</PresentationFormat>
  <Paragraphs>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Презентация PowerPoint</vt:lpstr>
      <vt:lpstr> Братья Крестовниковы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9</cp:revision>
  <dcterms:created xsi:type="dcterms:W3CDTF">2021-01-19T13:49:30Z</dcterms:created>
  <dcterms:modified xsi:type="dcterms:W3CDTF">2021-01-24T09:23:52Z</dcterms:modified>
</cp:coreProperties>
</file>