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15" autoAdjust="0"/>
    <p:restoredTop sz="86409" autoAdjust="0"/>
  </p:normalViewPr>
  <p:slideViewPr>
    <p:cSldViewPr>
      <p:cViewPr varScale="1">
        <p:scale>
          <a:sx n="121" d="100"/>
          <a:sy n="121" d="100"/>
        </p:scale>
        <p:origin x="-2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6B716-A591-461F-9E63-8086AE843A33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EBF95-477E-4CC3-9BB5-4A46D8A4FE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1663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общеобразовательное учреждение Луганской Народной Республики «Учебно-воспитательный комплекс «Первомайская многопрофильная гимназия - Дошкольное образовательное учреждение ясли-сад «Аленький цветочек» комбинированного типа имени Николая Милютина»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778" y="2132856"/>
            <a:ext cx="63366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ДИДАКТИЧЕСКОЕ ПОСОБИЕ 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«ВРЕМЕНА ГОДА»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3789040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Туряница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Ольга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our Rectangle Collage Bla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140968"/>
            <a:ext cx="4032448" cy="3032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60648"/>
            <a:ext cx="69847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Сенсорика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предлагается прикрепить элементы определенного цвета (по образцу педагога).</a:t>
            </a:r>
          </a:p>
          <a:p>
            <a:pPr indent="457200">
              <a:lnSpc>
                <a:spcPct val="15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коллаж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556792"/>
            <a:ext cx="3216239" cy="45494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Место использования в педагогическом процессе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 образовательной и игровой деятельности, на занятиях не только по формированию целостной картины мира, но и формированию элементарных математических представлений,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сенсорике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ZmrrA4IZ6so.jp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132856"/>
            <a:ext cx="4458298" cy="28234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777686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 показывает, что при использовании дидактического пособия «Времена года» у детей:</a:t>
            </a:r>
          </a:p>
          <a:p>
            <a:pPr indent="457200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сформированы знания по окружающему миру;</a:t>
            </a:r>
          </a:p>
          <a:p>
            <a:pPr indent="457200">
              <a:lnSpc>
                <a:spcPct val="150000"/>
              </a:lnSpc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 усваивается полученная информация; </a:t>
            </a:r>
          </a:p>
          <a:p>
            <a:pPr indent="457200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расширены знания о цвете;</a:t>
            </a:r>
          </a:p>
          <a:p>
            <a:pPr indent="457200">
              <a:lnSpc>
                <a:spcPct val="150000"/>
              </a:lnSpc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 счет до 3.</a:t>
            </a:r>
          </a:p>
          <a:p>
            <a:pPr>
              <a:buFontTx/>
              <a:buChar char="-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пособие «Времена года» предназначено для осуществления познавательного развития детей младшего дошкольного возраста.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соответствует требованиям и принципам ФГОС.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 можно использовать как на занятиях по формированию целостной картины мира, формированию элементарных математических представлений,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сенсорике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и в индивидуальной работе с ребенком.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Многофункциональность данного дидактического пособия предполагает возможность использования его практически в любой деятельности.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Дидактическое пособие может быть использовано педагогами, родителями в работе с детьми.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676456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 разработки пособия: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об окружающем мире, о взаимосвязи смены времен года; учить различать признаки времен года; упражнять в счете до 3; закрепление знаний о цвете.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6044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1.Закрепить знания детей о временах года.</a:t>
            </a:r>
          </a:p>
          <a:p>
            <a:pPr marL="342900"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Учить считать в пределах 3.</a:t>
            </a:r>
          </a:p>
          <a:p>
            <a:pPr marL="342900"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Закрепить знания о цвете (красный, желтый, зеленый).</a:t>
            </a:r>
          </a:p>
          <a:p>
            <a:pPr marL="342900"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Развивать внимание, память, мышление, воображение.</a:t>
            </a:r>
          </a:p>
          <a:p>
            <a:pPr marL="342900"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Развивать мелкую моторику рук.</a:t>
            </a:r>
          </a:p>
          <a:p>
            <a:pPr marL="342900"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Воспитывать бережное отношение к природе.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4249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Основная мысль создания пособи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я: обогащение центра природы.</a:t>
            </a:r>
          </a:p>
          <a:p>
            <a:pPr indent="457200"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Преимущество дидактического пособия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доступность, безопасность,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вариативность.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пособия: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Пособие представляет собой поле, выполненное из фетра. На поле находится дерево, выполненное также из фетра, на котором располагаются липучки, с помощью которых прикрепляются съемные элементы.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дидактическое пособие входят элементы, показывающие особенности времен года (листья, снежинки, цветы, яблочки). Детали крепятся с помощью липучек.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wJpNMhnwM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780928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1369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целостной картины мира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предлагается выбрать и прикрепить элемент, соответствующий определенному времени года. При этом ребенок рассказывает, что происходит в конкретном времени года.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колла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7257">
            <a:off x="1043608" y="2204864"/>
            <a:ext cx="2984121" cy="4221087"/>
          </a:xfrm>
          <a:prstGeom prst="rect">
            <a:avLst/>
          </a:prstGeom>
        </p:spPr>
      </p:pic>
      <p:pic>
        <p:nvPicPr>
          <p:cNvPr id="5" name="Рисунок 4" descr="Фотоколлаж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0979">
            <a:off x="5101748" y="2268758"/>
            <a:ext cx="2850761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целостной картины мира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коллаж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980728"/>
            <a:ext cx="3187747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ZqyoJUN9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84887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</a:p>
          <a:p>
            <a:pPr indent="457200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счета ребенку предлагается прикрепить такое количество листочков, которое показывает педагог, а также найти и показать цифру, которая обозначает это количество.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отоколлаж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53910">
            <a:off x="1331640" y="2420888"/>
            <a:ext cx="2831402" cy="4005064"/>
          </a:xfrm>
          <a:prstGeom prst="rect">
            <a:avLst/>
          </a:prstGeom>
        </p:spPr>
      </p:pic>
      <p:pic>
        <p:nvPicPr>
          <p:cNvPr id="5" name="Рисунок 4" descr="Фотоколлаж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2022">
            <a:off x="4970451" y="2394653"/>
            <a:ext cx="2855663" cy="40393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430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8</cp:revision>
  <dcterms:created xsi:type="dcterms:W3CDTF">2022-11-21T17:14:06Z</dcterms:created>
  <dcterms:modified xsi:type="dcterms:W3CDTF">2022-11-21T18:27:13Z</dcterms:modified>
</cp:coreProperties>
</file>