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80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1BF5-5027-4A8B-91B6-F2CA7751594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065BA-BABA-4B77-B6A5-0F95F11A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7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457C0A-CC55-489B-A7E9-8AC7E31C74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27DF06-1124-4A54-8DF4-445A373F8ED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7C0A-CC55-489B-A7E9-8AC7E31C74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DF06-1124-4A54-8DF4-445A373F8ED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7C0A-CC55-489B-A7E9-8AC7E31C74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DF06-1124-4A54-8DF4-445A373F8ED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7C0A-CC55-489B-A7E9-8AC7E31C74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DF06-1124-4A54-8DF4-445A373F8ED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7C0A-CC55-489B-A7E9-8AC7E31C74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DF06-1124-4A54-8DF4-445A373F8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7C0A-CC55-489B-A7E9-8AC7E31C74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DF06-1124-4A54-8DF4-445A373F8ED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7C0A-CC55-489B-A7E9-8AC7E31C74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DF06-1124-4A54-8DF4-445A373F8ED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7C0A-CC55-489B-A7E9-8AC7E31C74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DF06-1124-4A54-8DF4-445A373F8ED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7C0A-CC55-489B-A7E9-8AC7E31C74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DF06-1124-4A54-8DF4-445A373F8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7C0A-CC55-489B-A7E9-8AC7E31C74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DF06-1124-4A54-8DF4-445A373F8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7C0A-CC55-489B-A7E9-8AC7E31C74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DF06-1124-4A54-8DF4-445A373F8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457C0A-CC55-489B-A7E9-8AC7E31C74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927DF06-1124-4A54-8DF4-445A373F8ED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9362" y="476672"/>
            <a:ext cx="6777318" cy="27870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cs typeface="Aharoni" pitchFamily="2" charset="-79"/>
              </a:rPr>
              <a:t>Литературная викторина по произведениям детских писателей</a:t>
            </a:r>
            <a:endParaRPr lang="ru-RU" sz="48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(Группа детей с ТНР, </a:t>
            </a:r>
            <a:r>
              <a:rPr lang="ru-RU" b="1" dirty="0" smtClean="0">
                <a:solidFill>
                  <a:srgbClr val="C00000"/>
                </a:solidFill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</a:rPr>
              <a:t>тарший возраст )                                       Составитель:                                                   учитель – логопед Соколова Л.В.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Любовь\AppData\Local\Microsoft\Windows\Temporary Internet Files\Content.IE5\2VV4BJAK\MC90043981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810">
            <a:off x="6692641" y="4508163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598540" cy="4968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9" y="924485"/>
            <a:ext cx="3816424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264696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9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96043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9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4" y="404664"/>
            <a:ext cx="8280920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9" y="620688"/>
            <a:ext cx="3816424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600400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076675" cy="5410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538984" cy="5410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6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4006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93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764704"/>
            <a:ext cx="5904656" cy="5256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192688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4436"/>
            <a:ext cx="3960440" cy="5794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4436"/>
            <a:ext cx="3862170" cy="5794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174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98" y="742559"/>
            <a:ext cx="6120680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" y="334964"/>
            <a:ext cx="8347238" cy="6062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8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832648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8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560840" cy="6336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5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256584" cy="6552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80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984776" cy="5775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17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464496" cy="619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758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176464" cy="5760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05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177057" cy="6554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59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32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863"/>
            <a:ext cx="3671667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7863"/>
            <a:ext cx="3333750" cy="3139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816424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509</TotalTime>
  <Words>23</Words>
  <Application>Microsoft Office PowerPoint</Application>
  <PresentationFormat>Экран (4:3)</PresentationFormat>
  <Paragraphs>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Aharoni</vt:lpstr>
      <vt:lpstr>Book Antiqua</vt:lpstr>
      <vt:lpstr>Calibri</vt:lpstr>
      <vt:lpstr>Times New Roman</vt:lpstr>
      <vt:lpstr>Wingdings</vt:lpstr>
      <vt:lpstr>Твердый переплет</vt:lpstr>
      <vt:lpstr>Литературная викторина по произведениям детских писателей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КВН по произведениям русских писателей</dc:title>
  <dc:creator>Любовь</dc:creator>
  <cp:lastModifiedBy>дс_72</cp:lastModifiedBy>
  <cp:revision>52</cp:revision>
  <dcterms:created xsi:type="dcterms:W3CDTF">2013-04-24T14:36:18Z</dcterms:created>
  <dcterms:modified xsi:type="dcterms:W3CDTF">2022-03-30T06:41:15Z</dcterms:modified>
</cp:coreProperties>
</file>