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304" r:id="rId2"/>
    <p:sldId id="328" r:id="rId3"/>
    <p:sldId id="256" r:id="rId4"/>
    <p:sldId id="257" r:id="rId5"/>
    <p:sldId id="258" r:id="rId6"/>
    <p:sldId id="259" r:id="rId7"/>
    <p:sldId id="262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325" r:id="rId36"/>
    <p:sldId id="322" r:id="rId37"/>
    <p:sldId id="324" r:id="rId38"/>
    <p:sldId id="289" r:id="rId39"/>
    <p:sldId id="292" r:id="rId40"/>
    <p:sldId id="293" r:id="rId41"/>
    <p:sldId id="294" r:id="rId42"/>
    <p:sldId id="312" r:id="rId43"/>
    <p:sldId id="311" r:id="rId44"/>
    <p:sldId id="295" r:id="rId45"/>
    <p:sldId id="297" r:id="rId46"/>
    <p:sldId id="298" r:id="rId47"/>
    <p:sldId id="299" r:id="rId48"/>
    <p:sldId id="300" r:id="rId49"/>
    <p:sldId id="306" r:id="rId50"/>
    <p:sldId id="309" r:id="rId51"/>
    <p:sldId id="307" r:id="rId52"/>
    <p:sldId id="308" r:id="rId53"/>
    <p:sldId id="310" r:id="rId54"/>
    <p:sldId id="305" r:id="rId55"/>
    <p:sldId id="301" r:id="rId56"/>
    <p:sldId id="302" r:id="rId57"/>
    <p:sldId id="320" r:id="rId58"/>
    <p:sldId id="303" r:id="rId59"/>
    <p:sldId id="313" r:id="rId60"/>
    <p:sldId id="314" r:id="rId61"/>
    <p:sldId id="315" r:id="rId62"/>
    <p:sldId id="321" r:id="rId63"/>
    <p:sldId id="316" r:id="rId64"/>
    <p:sldId id="326" r:id="rId65"/>
    <p:sldId id="327" r:id="rId6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47" autoAdjust="0"/>
  </p:normalViewPr>
  <p:slideViewPr>
    <p:cSldViewPr>
      <p:cViewPr>
        <p:scale>
          <a:sx n="77" d="100"/>
          <a:sy n="77" d="100"/>
        </p:scale>
        <p:origin x="-1176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0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02DAD-11A6-4F88-A950-130FD72051C7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C8A5C-628E-45EF-9BBA-36404B6B0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100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C8A5C-628E-45EF-9BBA-36404B6B0E4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867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44015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Пояснительная </a:t>
            </a:r>
            <a:r>
              <a:rPr lang="ru-RU" sz="2800" dirty="0" smtClean="0"/>
              <a:t>записка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8280920" cy="511256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Здравствуйте, дорогие ребята!</a:t>
            </a:r>
          </a:p>
          <a:p>
            <a:pPr algn="l"/>
            <a:r>
              <a:rPr lang="ru-RU" sz="2000" dirty="0" smtClean="0"/>
              <a:t>    Наша школьная библиотека приглашает вас принять участие  в викторине в форме игры-</a:t>
            </a:r>
            <a:r>
              <a:rPr lang="ru-RU" sz="2000" dirty="0" err="1" smtClean="0"/>
              <a:t>квеста</a:t>
            </a:r>
            <a:r>
              <a:rPr lang="ru-RU" sz="2000" dirty="0" smtClean="0"/>
              <a:t> «Неугасима память поколений», посвященной </a:t>
            </a:r>
            <a:r>
              <a:rPr lang="ru-RU" sz="2000" dirty="0" smtClean="0"/>
              <a:t>Великой Победе советского народа над фашистской Германией. Викторина </a:t>
            </a:r>
            <a:r>
              <a:rPr lang="ru-RU" sz="2000" dirty="0" smtClean="0"/>
              <a:t>для учащихся 5-8 классов (могут принять участие и родители). </a:t>
            </a:r>
            <a:r>
              <a:rPr lang="ru-RU" sz="2000" dirty="0"/>
              <a:t> </a:t>
            </a:r>
            <a:r>
              <a:rPr lang="ru-RU" sz="2000" dirty="0" smtClean="0"/>
              <a:t>Каждый вид задания выполняется на определенной станции</a:t>
            </a:r>
          </a:p>
          <a:p>
            <a:pPr algn="l"/>
            <a:r>
              <a:rPr lang="ru-RU" sz="2000" dirty="0" smtClean="0"/>
              <a:t>( например: творческая, литературная, армейская и т.д.)</a:t>
            </a:r>
          </a:p>
          <a:p>
            <a:pPr algn="l"/>
            <a:r>
              <a:rPr lang="ru-RU" sz="2000" dirty="0" smtClean="0"/>
              <a:t>   Задания </a:t>
            </a:r>
            <a:r>
              <a:rPr lang="ru-RU" sz="2000" dirty="0" smtClean="0"/>
              <a:t>простые  для 5-6 классов  и  более сложные  для учащихся 7-8 классов. В конце презентации есть правильные ответы. Но сначала попробуйте самостоятельно ответить на вопросы, не заглядывая в ответы. </a:t>
            </a:r>
            <a:r>
              <a:rPr lang="ru-RU" sz="2000" dirty="0" smtClean="0"/>
              <a:t>    Вам </a:t>
            </a:r>
            <a:r>
              <a:rPr lang="ru-RU" sz="2000" dirty="0" smtClean="0"/>
              <a:t>в этом помогут ваши знания из уроков истории, </a:t>
            </a:r>
            <a:r>
              <a:rPr lang="ru-RU" sz="2000" dirty="0" err="1" smtClean="0"/>
              <a:t>географии,литературы</a:t>
            </a:r>
            <a:r>
              <a:rPr lang="ru-RU" sz="2000" dirty="0" smtClean="0"/>
              <a:t>,</a:t>
            </a:r>
            <a:r>
              <a:rPr lang="en-US" sz="2000" dirty="0" smtClean="0"/>
              <a:t> </a:t>
            </a:r>
            <a:r>
              <a:rPr lang="ru-RU" sz="2000" dirty="0" smtClean="0"/>
              <a:t> музыки, изобразительного искусства и др. </a:t>
            </a:r>
            <a:endParaRPr lang="en-US" sz="2000" dirty="0" smtClean="0"/>
          </a:p>
          <a:p>
            <a:r>
              <a:rPr lang="ru-RU" sz="2000" dirty="0" smtClean="0"/>
              <a:t> Желаю вам успехов!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0197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танции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станция «Смекалка»</a:t>
            </a:r>
          </a:p>
          <a:p>
            <a:pPr lvl="0"/>
            <a:r>
              <a:rPr lang="ru-RU" dirty="0"/>
              <a:t>станция «Этих дней не смолкнет слава»</a:t>
            </a:r>
          </a:p>
          <a:p>
            <a:pPr lvl="0"/>
            <a:r>
              <a:rPr lang="ru-RU" dirty="0"/>
              <a:t>станция </a:t>
            </a:r>
            <a:r>
              <a:rPr lang="ru-RU" dirty="0" smtClean="0"/>
              <a:t>«Творческая»</a:t>
            </a:r>
            <a:endParaRPr lang="ru-RU" dirty="0"/>
          </a:p>
          <a:p>
            <a:pPr lvl="0"/>
            <a:r>
              <a:rPr lang="ru-RU" dirty="0" smtClean="0"/>
              <a:t>станция </a:t>
            </a:r>
            <a:r>
              <a:rPr lang="ru-RU" dirty="0"/>
              <a:t>«Армейская»</a:t>
            </a:r>
          </a:p>
          <a:p>
            <a:pPr lvl="0"/>
            <a:r>
              <a:rPr lang="ru-RU" dirty="0"/>
              <a:t>станция «Мы </a:t>
            </a:r>
            <a:r>
              <a:rPr lang="ru-RU" dirty="0" smtClean="0"/>
              <a:t>гордимся!»</a:t>
            </a:r>
            <a:endParaRPr lang="ru-RU" dirty="0"/>
          </a:p>
          <a:p>
            <a:pPr lvl="0"/>
            <a:r>
              <a:rPr lang="ru-RU" dirty="0"/>
              <a:t>станция </a:t>
            </a:r>
            <a:r>
              <a:rPr lang="ru-RU" dirty="0" smtClean="0"/>
              <a:t>«Война глазами художников»</a:t>
            </a:r>
            <a:endParaRPr lang="ru-RU" dirty="0"/>
          </a:p>
          <a:p>
            <a:r>
              <a:rPr lang="ru-RU" dirty="0"/>
              <a:t>станция  </a:t>
            </a:r>
            <a:r>
              <a:rPr lang="ru-RU" dirty="0" smtClean="0"/>
              <a:t>«Литературная» </a:t>
            </a:r>
          </a:p>
          <a:p>
            <a:r>
              <a:rPr lang="ru-RU" dirty="0" smtClean="0"/>
              <a:t>станция</a:t>
            </a:r>
            <a:r>
              <a:rPr lang="ru-RU" i="1" dirty="0"/>
              <a:t> </a:t>
            </a:r>
            <a:r>
              <a:rPr lang="ru-RU" i="1" dirty="0" smtClean="0"/>
              <a:t> «На привале»</a:t>
            </a:r>
          </a:p>
          <a:p>
            <a:r>
              <a:rPr lang="ru-RU" dirty="0" smtClean="0"/>
              <a:t> станция «Города-герои»</a:t>
            </a:r>
          </a:p>
          <a:p>
            <a:r>
              <a:rPr lang="ru-RU" dirty="0" smtClean="0"/>
              <a:t>станция «Полководческая»</a:t>
            </a:r>
            <a:endParaRPr lang="ru-RU" dirty="0"/>
          </a:p>
          <a:p>
            <a:pPr lvl="0"/>
            <a:r>
              <a:rPr lang="ru-RU" dirty="0"/>
              <a:t>станция </a:t>
            </a:r>
            <a:r>
              <a:rPr lang="ru-RU" dirty="0" smtClean="0"/>
              <a:t>«Герои-земляки»</a:t>
            </a:r>
          </a:p>
          <a:p>
            <a:pPr lvl="0"/>
            <a:r>
              <a:rPr lang="ru-RU" dirty="0" smtClean="0"/>
              <a:t>Станция «След войны в моей семье»</a:t>
            </a:r>
          </a:p>
          <a:p>
            <a:pPr lvl="0"/>
            <a:r>
              <a:rPr lang="ru-RU" dirty="0" smtClean="0"/>
              <a:t>Станция «Письмо неизвестному солдату»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lv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995" y="3429000"/>
            <a:ext cx="301743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710" y="891194"/>
            <a:ext cx="2822764" cy="219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05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СТАНЦИЯ «СМЕКАЛКА»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задание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Соберите пословицу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     -Наш народ очень любит Родину. О Родине есть много пословиц и поговорок. Давайте вспомним некоторые из них</a:t>
            </a:r>
            <a:r>
              <a:rPr lang="ru-RU" sz="2800" dirty="0" smtClean="0"/>
              <a:t>.</a:t>
            </a:r>
            <a:r>
              <a:rPr lang="ru-RU" sz="2800" dirty="0"/>
              <a:t> Соединить правильно  части пословиц.</a:t>
            </a:r>
          </a:p>
          <a:p>
            <a:pPr marL="0" indent="0">
              <a:buNone/>
            </a:pPr>
            <a:endParaRPr lang="ru-RU" sz="2800" dirty="0"/>
          </a:p>
          <a:p>
            <a:r>
              <a:rPr lang="ru-RU" sz="2800" dirty="0" smtClean="0"/>
              <a:t>стоять , дружно за мир, войне не бывать.</a:t>
            </a:r>
          </a:p>
          <a:p>
            <a:r>
              <a:rPr lang="ru-RU" sz="2800" dirty="0" smtClean="0"/>
              <a:t>Разрушает, строит, война,</a:t>
            </a:r>
            <a:r>
              <a:rPr lang="en-US" sz="2800" dirty="0" smtClean="0"/>
              <a:t> </a:t>
            </a:r>
            <a:r>
              <a:rPr lang="ru-RU" sz="2800" dirty="0" smtClean="0"/>
              <a:t>мир.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697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СТАНЦИЯ «СМЕКАЛКА»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задание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Отгадайте загадки</a:t>
            </a:r>
            <a:endParaRPr lang="ru-RU" dirty="0"/>
          </a:p>
          <a:p>
            <a:r>
              <a:rPr lang="ru-RU" b="1" dirty="0"/>
              <a:t>№1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Под себя положу,</a:t>
            </a:r>
          </a:p>
          <a:p>
            <a:pPr marL="0" indent="0">
              <a:buNone/>
            </a:pPr>
            <a:r>
              <a:rPr lang="ru-RU" dirty="0"/>
              <a:t>И под голову,</a:t>
            </a:r>
          </a:p>
          <a:p>
            <a:pPr marL="0" indent="0">
              <a:buNone/>
            </a:pPr>
            <a:r>
              <a:rPr lang="ru-RU" dirty="0"/>
              <a:t>Да и укрыться сверху останется.</a:t>
            </a:r>
          </a:p>
          <a:p>
            <a:r>
              <a:rPr lang="ru-RU" b="1" dirty="0"/>
              <a:t>№2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Гусеницы две ползут,</a:t>
            </a:r>
          </a:p>
          <a:p>
            <a:pPr marL="0" indent="0">
              <a:buNone/>
            </a:pPr>
            <a:r>
              <a:rPr lang="ru-RU" dirty="0"/>
              <a:t>Башню с пушкою везут.</a:t>
            </a:r>
          </a:p>
          <a:p>
            <a:r>
              <a:rPr lang="ru-RU" b="1" dirty="0"/>
              <a:t>№3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Летит лается,</a:t>
            </a:r>
          </a:p>
          <a:p>
            <a:pPr marL="0" indent="0">
              <a:buNone/>
            </a:pPr>
            <a:r>
              <a:rPr lang="ru-RU" dirty="0"/>
              <a:t>Упадет рассыпается.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34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СТАНЦИЯ «СМЕКАЛКА»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задание </a:t>
            </a:r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9"/>
            <a:ext cx="8352927" cy="144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70902"/>
              </p:ext>
            </p:extLst>
          </p:nvPr>
        </p:nvGraphicFramePr>
        <p:xfrm>
          <a:off x="3586163" y="3284984"/>
          <a:ext cx="1971675" cy="2590800"/>
        </p:xfrm>
        <a:graphic>
          <a:graphicData uri="http://schemas.openxmlformats.org/drawingml/2006/table">
            <a:tbl>
              <a:tblPr/>
              <a:tblGrid>
                <a:gridCol w="913830"/>
                <a:gridCol w="1057845"/>
              </a:tblGrid>
              <a:tr h="150245"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Задание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Буква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777"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Aft>
                          <a:spcPts val="15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+ 3 =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Aft>
                          <a:spcPts val="15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777"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Aft>
                          <a:spcPts val="15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 – 15 =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Aft>
                          <a:spcPts val="15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777"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Aft>
                          <a:spcPts val="15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 + 11 =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Aft>
                          <a:spcPts val="15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777"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Aft>
                          <a:spcPts val="15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– 9 =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Aft>
                          <a:spcPts val="15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777"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Aft>
                          <a:spcPts val="15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 – 21 =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Aft>
                          <a:spcPts val="15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777"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Aft>
                          <a:spcPts val="15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 + 2 =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Aft>
                          <a:spcPts val="15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777"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Aft>
                          <a:spcPts val="15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 + 32 =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Aft>
                          <a:spcPts val="15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777"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Aft>
                          <a:spcPts val="15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 – 5 =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777"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Aft>
                          <a:spcPts val="15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+ 18 =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Aft>
                          <a:spcPts val="15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777"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Aft>
                          <a:spcPts val="15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 + 17 =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Aft>
                          <a:spcPts val="15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245"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Aft>
                          <a:spcPts val="15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+ 1 =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Aft>
                          <a:spcPts val="15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586163" y="25003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1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СТАНЦИЯ «СМЕКАЛКА»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задание </a:t>
            </a: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Какая буква встречается в отрывке чаще: о, к или д?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Майский день сорок пятого… Знакомые и незнакомые люди обнимались, пели и танцевали, дарили друг другу цветы. Это был общий праздник всего нашего народа, всего человечества и праздник каждого человека .</a:t>
            </a:r>
          </a:p>
          <a:p>
            <a:pPr marL="0" indent="0">
              <a:buNone/>
            </a:pPr>
            <a:r>
              <a:rPr lang="ru-RU" dirty="0"/>
              <a:t>     Мы с вами должны помнить о той страшной войне, которая коснулась каждой семьи и передавать эту память из поколения в поколение.</a:t>
            </a:r>
          </a:p>
          <a:p>
            <a:pPr marL="0" indent="0">
              <a:buNone/>
            </a:pPr>
            <a:r>
              <a:rPr lang="ru-RU" dirty="0"/>
              <a:t>    День Победы был, есть и должен  оставаться самым святым праздником. Ведь те, кто отдал  за него свою жизнь, дали нам возможность жить сейчас.   И мы обязаны помнить об этом. Наша память не должна ослепнуть!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89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Autofit/>
          </a:bodyPr>
          <a:lstStyle/>
          <a:p>
            <a:r>
              <a:rPr lang="ru-RU" sz="3200" b="1" u="sng" dirty="0"/>
              <a:t>СТАНЦИЯ «Этих дней не смолкнет слава»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1. Назовите дату начала Великой Отечественной </a:t>
            </a:r>
            <a:r>
              <a:rPr lang="ru-RU" dirty="0" smtClean="0"/>
              <a:t>войны.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Как звали девочку, которая вела дневник в блокадном </a:t>
            </a:r>
            <a:r>
              <a:rPr lang="ru-RU" dirty="0" smtClean="0"/>
              <a:t>Ленинграде?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. Назовите </a:t>
            </a:r>
            <a:r>
              <a:rPr lang="ru-RU" dirty="0" smtClean="0"/>
              <a:t> известные  вам имена  </a:t>
            </a:r>
            <a:r>
              <a:rPr lang="ru-RU" dirty="0"/>
              <a:t>пионеров-героев Великой Отечественной </a:t>
            </a:r>
            <a:r>
              <a:rPr lang="ru-RU" dirty="0" smtClean="0"/>
              <a:t>войны.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4. Назовите самый известный </a:t>
            </a:r>
            <a:r>
              <a:rPr lang="ru-RU" dirty="0" smtClean="0"/>
              <a:t>танк Великой Отечественной войны.</a:t>
            </a:r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. </a:t>
            </a:r>
            <a:r>
              <a:rPr lang="ru-RU" dirty="0" smtClean="0"/>
              <a:t>Расскажите </a:t>
            </a:r>
            <a:r>
              <a:rPr lang="ru-RU" dirty="0"/>
              <a:t>стихотворение  на военную </a:t>
            </a:r>
            <a:r>
              <a:rPr lang="ru-RU" dirty="0" smtClean="0"/>
              <a:t>тему.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95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Станция «Творческая»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Нарисовать </a:t>
            </a:r>
            <a:r>
              <a:rPr lang="ru-RU" dirty="0" smtClean="0"/>
              <a:t>плакат на ватмане или рисунок на альбомном  листе </a:t>
            </a:r>
            <a:r>
              <a:rPr lang="ru-RU" dirty="0"/>
              <a:t>на тему </a:t>
            </a:r>
            <a:r>
              <a:rPr lang="ru-RU" dirty="0" smtClean="0"/>
              <a:t>«</a:t>
            </a:r>
            <a:r>
              <a:rPr lang="ru-RU" dirty="0"/>
              <a:t>Мы не хотим </a:t>
            </a:r>
            <a:r>
              <a:rPr lang="ru-RU" dirty="0" smtClean="0"/>
              <a:t>войны!»</a:t>
            </a:r>
          </a:p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5951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Станция  «Армейская»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Отжимание.  «Кто больше за 1 минуту</a:t>
            </a:r>
            <a:r>
              <a:rPr lang="ru-RU" dirty="0" smtClean="0"/>
              <a:t>» </a:t>
            </a:r>
          </a:p>
          <a:p>
            <a:pPr lvl="0"/>
            <a:r>
              <a:rPr lang="ru-RU" sz="2400" dirty="0" smtClean="0"/>
              <a:t>(для мальчиков)</a:t>
            </a:r>
            <a:endParaRPr lang="ru-RU" sz="2400" dirty="0"/>
          </a:p>
          <a:p>
            <a:pPr lvl="0"/>
            <a:r>
              <a:rPr lang="ru-RU" dirty="0"/>
              <a:t>Прыжки через скакалку.   «Кто больше за 1 мин». </a:t>
            </a:r>
            <a:r>
              <a:rPr lang="ru-RU" dirty="0" smtClean="0"/>
              <a:t> </a:t>
            </a:r>
            <a:r>
              <a:rPr lang="ru-RU" sz="2800" dirty="0" smtClean="0"/>
              <a:t>(для девочек)</a:t>
            </a:r>
            <a:endParaRPr lang="ru-RU" sz="2800" dirty="0"/>
          </a:p>
          <a:p>
            <a:pPr lvl="0"/>
            <a:r>
              <a:rPr lang="ru-RU" dirty="0"/>
              <a:t> «</a:t>
            </a:r>
            <a:r>
              <a:rPr lang="ru-RU" dirty="0" err="1"/>
              <a:t>Дартс</a:t>
            </a:r>
            <a:r>
              <a:rPr lang="ru-RU" dirty="0"/>
              <a:t>»- Попади в цель. - 5 попыток. (За каждое попадание 1 балл</a:t>
            </a:r>
            <a:r>
              <a:rPr lang="ru-RU" dirty="0" smtClean="0"/>
              <a:t>)</a:t>
            </a:r>
          </a:p>
          <a:p>
            <a:pPr marL="0" lvl="0" indent="0"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494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Следующие задания выполняют учащиеся </a:t>
            </a:r>
            <a:br>
              <a:rPr lang="ru-RU" sz="3200" dirty="0" smtClean="0"/>
            </a:br>
            <a:r>
              <a:rPr lang="ru-RU" sz="3200" dirty="0" smtClean="0"/>
              <a:t>7-8 классов </a:t>
            </a:r>
            <a:endParaRPr lang="ru-RU" sz="3200" dirty="0"/>
          </a:p>
        </p:txBody>
      </p:sp>
      <p:pic>
        <p:nvPicPr>
          <p:cNvPr id="4" name="Объект 3" descr="Презентация на тему: &quot;9 Мая! 9 Мая это великий праздник он 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128792" cy="4248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932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Autofit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b="1" u="sng" dirty="0"/>
              <a:t>СТАНЦИЯ « Мы </a:t>
            </a:r>
            <a:r>
              <a:rPr lang="ru-RU" sz="3200" b="1" u="sng" dirty="0" smtClean="0"/>
              <a:t>гордимся»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001419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Этот российский город-герой отважно защищался и в Смутное время, и от войск Наполеона, и в 1941 г. Назовите его.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lvl="0"/>
            <a:r>
              <a:rPr lang="ru-RU" dirty="0"/>
              <a:t> Он часто первым сообщал нам о горестях и наших победах. И потому, как близкий человек, вошел в каждый дом, в каждую советскую семью. Уже по первым его словам "Говорит Москва" люди узнавали о характере сообщения: будет ли оно радостным или печальным. Назовите известного диктора Всесоюзного радио. </a:t>
            </a:r>
            <a:br>
              <a:rPr lang="ru-RU" dirty="0"/>
            </a:br>
            <a:endParaRPr lang="ru-RU" dirty="0"/>
          </a:p>
          <a:p>
            <a:pPr lvl="0"/>
            <a:r>
              <a:rPr lang="ru-RU" dirty="0"/>
              <a:t> В годы Великой Отечественной войны было учреждено звание Героя Советского Союза, которое присваивалось за совершение героических поступков, за особый героизм, проявленный в боях. Кто стал первым четырежды Героем Советского союза? 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43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183"/>
            <a:ext cx="3168352" cy="550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92695"/>
            <a:ext cx="5394214" cy="491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24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СТАНЦИЯ « Мы </a:t>
            </a:r>
            <a:r>
              <a:rPr lang="ru-RU" b="1" u="sng" dirty="0" smtClean="0"/>
              <a:t>гордимся»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В годы Великой Отечественной войны для организации отпора врагу был создан Государственный Комитет Обороны. Кто его возглавил? </a:t>
            </a:r>
            <a:br>
              <a:rPr lang="ru-RU" dirty="0"/>
            </a:br>
            <a:endParaRPr lang="ru-RU" dirty="0"/>
          </a:p>
          <a:p>
            <a:pPr lvl="0"/>
            <a:r>
              <a:rPr lang="ru-RU" dirty="0"/>
              <a:t>В истории второй мировой войны этот «хвойный» город Советского Союза стал первым городом, откуда выгнали немцев. Назовите его. </a:t>
            </a:r>
            <a:br>
              <a:rPr lang="ru-RU" dirty="0"/>
            </a:br>
            <a:endParaRPr lang="ru-RU" dirty="0"/>
          </a:p>
          <a:p>
            <a:pPr lvl="0"/>
            <a:r>
              <a:rPr lang="ru-RU" dirty="0"/>
              <a:t>Когда состоялся самый первый Парад Победы? </a:t>
            </a:r>
          </a:p>
          <a:p>
            <a:pPr lvl="0"/>
            <a:r>
              <a:rPr lang="ru-RU" dirty="0" smtClean="0"/>
              <a:t>Назови  несколько  заводов и предприятий, </a:t>
            </a:r>
            <a:r>
              <a:rPr lang="ru-RU" dirty="0"/>
              <a:t>которые  были эвакуированы в </a:t>
            </a:r>
            <a:r>
              <a:rPr lang="ru-RU" dirty="0" smtClean="0"/>
              <a:t>Оренбургскую ( Чкаловскую) область </a:t>
            </a:r>
            <a:r>
              <a:rPr lang="ru-RU" dirty="0"/>
              <a:t>в годы </a:t>
            </a:r>
            <a:r>
              <a:rPr lang="ru-RU" dirty="0" smtClean="0"/>
              <a:t>войны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027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>Станция </a:t>
            </a:r>
            <a:r>
              <a:rPr lang="ru-RU" b="1" u="sng" dirty="0"/>
              <a:t>«Война  глазами художников»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Задание : Назови картину и автора</a:t>
            </a:r>
          </a:p>
        </p:txBody>
      </p:sp>
      <p:pic>
        <p:nvPicPr>
          <p:cNvPr id="4" name="Рисунок 3" descr="Описание картины Марата Самсонова «Сестрица»👍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2276871"/>
            <a:ext cx="5940425" cy="3744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37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>Станция </a:t>
            </a:r>
            <a:r>
              <a:rPr lang="ru-RU" b="1" u="sng" dirty="0"/>
              <a:t>«Война  глазами художников»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За Родину!&quot;. Широков А. | Картины, Художники, Войн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264696" cy="4104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716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>Станция </a:t>
            </a:r>
            <a:r>
              <a:rPr lang="ru-RU" b="1" u="sng" dirty="0"/>
              <a:t>«Война  глазами художников»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День памяти и скорби - день начала Великой Отечественной войны 22 июня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200800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262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>Станция </a:t>
            </a:r>
            <a:r>
              <a:rPr lang="ru-RU" b="1" u="sng" dirty="0"/>
              <a:t>«Война  глазами художников»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Парад Победы&quot;. Присекин С.Н. | Картины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700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Станция «</a:t>
            </a:r>
            <a:r>
              <a:rPr lang="ru-RU" b="1" u="sng" dirty="0" smtClean="0"/>
              <a:t>Литературная»</a:t>
            </a:r>
            <a:br>
              <a:rPr lang="ru-RU" b="1" u="sng" dirty="0" smtClean="0"/>
            </a:br>
            <a:r>
              <a:rPr lang="ru-RU" sz="2700" b="1" u="sng" dirty="0" smtClean="0"/>
              <a:t>назвать произведение и автора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Мы закурили крепчайшего самосада и долго молчали. Он положил на колени большие темные руки, сгорбился. Я сбоку взглянул на него, и мне стало что-то не по себе...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Видали вы когда-нибудь глаза, словно присыпанные пеплом, наполненные такой неизбывной смертной тоской, что в них трудно смотреть? Вот такие глаза были у моего случайного собеседника.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Украдкой рассматривая отца и сынишку, я с удивлением отметил про себя одно, странное, на мой взгляд, обстоятельство. Мальчик был одет просто, но добротно, и то, как сидела на нем подбитая легкой, поношенной цигейкой длиннополая курточка, и то, что крохотные сапожки были сшиты с расчетом надевать их на шерстяной носок, и очень искусный шов на разорванном когда-то рукаве курточки-все выдавало женскую заботу, умелые материнские руки.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А отец выглядел иначе: прожженный в нескольких местах ватник был небрежно и грубо заштопан, латка на выношенных защитных штанах не пришита как следует, а скорее наживлена широкими, мужскими стежками. На нем были почти новые солдатские ботинки, но плотные шерстяные носки изъедены молью.</a:t>
            </a:r>
          </a:p>
        </p:txBody>
      </p:sp>
    </p:spTree>
    <p:extLst>
      <p:ext uri="{BB962C8B-B14F-4D97-AF65-F5344CB8AC3E}">
        <p14:creationId xmlns:p14="http://schemas.microsoft.com/office/powerpoint/2010/main" val="150818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Станция «Литературная»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— Пока война, понятно. А потом, когда мир будет? Будет понятно, почему вам умирать приходилось? Почему я фрицев этих дальше не пустил, почему такое решение принял? Что ответить, когда спросят что ж это вы, мужики, мам наших от пуль защитить не могли? Что ж это вы со смертью их оженили, а сами целенькие? Дорогу Кировскую берегли да Беломорский канал? Да там ведь тоже, поди, охрана, там ведь людишек куда больше, чем пятеро девчат да старшина с наганом.. — Не надо, — тихо сказала она. — Родина ведь не с каналов начинается. Совсем не оттуда. А мы ее защищали. Сначала ее, а уж </a:t>
            </a:r>
            <a:r>
              <a:rPr lang="ru-RU" dirty="0" err="1"/>
              <a:t>погом</a:t>
            </a:r>
            <a:r>
              <a:rPr lang="ru-RU" dirty="0"/>
              <a:t> — канал. — Да... — Васков тяжело вздохнул, помолчал. — Ты полежи покуда, я вокруг погляжу. А то наткнутся — и концы нам. — Он достал наган, зачем-то старательно обтер его рукавом. — Возьми. Два патрона, правда, осталось, но все-таки спокойнее с ним. — Погоди. — Рита глядела куда-то мимо его лица, в перекрытое ветвями небо. — Помнишь, на немцев я у разъезда наткнулась? Я тогда к маме в город бегала. Сыночек у меня там, три годика. Аликом зовут, Альбертом. Мама больна очень, долго не проживет, а отец мой без вести пропал. — Не тревожься, Рита. Понял я все. — Спасибо тебе. — Она улыбнулась бесцветными губами. — Просьбу мою последнюю выполнишь? — Нет, — сказал он. — Бессмысленно, все равно ведь умру. Только намучаюсь. — Я разведку произведу и вернусь. К ночи до </a:t>
            </a:r>
            <a:r>
              <a:rPr lang="ru-RU" dirty="0" err="1"/>
              <a:t>своихдоберемся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711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Станция «Литературная»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136904" cy="5472608"/>
          </a:xfrm>
        </p:spPr>
        <p:txBody>
          <a:bodyPr>
            <a:noAutofit/>
          </a:bodyPr>
          <a:lstStyle/>
          <a:p>
            <a:r>
              <a:rPr lang="ru-RU" sz="1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Одним из первых слов, которые сказала Гуля, было слово «сама». Когда ее в первый раз спустили на пол, она вырвала руку, закричала:</a:t>
            </a:r>
          </a:p>
          <a:p>
            <a:r>
              <a:rPr lang="ru-RU" sz="1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– Сама! – покачнулась и пошла. Она сделала шаг, другой и шлепнулась вниз лицом.</a:t>
            </a:r>
          </a:p>
          <a:p>
            <a:r>
              <a:rPr lang="ru-RU" sz="1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Мама взяла ее на руки, но Гуля сползла на пол и, упрямо передернув плечами, снова затопала. Ее несло все дальше и дальше, из одной комнаты в другую, и мать едва поспевала за ней.</a:t>
            </a:r>
          </a:p>
          <a:p>
            <a:r>
              <a:rPr lang="ru-RU" sz="1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Гуля росла. Все увереннее топали ее ножки по комнатам, коридору и кухне, все шумней становилось в квартире, все больше разбивалось чашек и тарелок.</a:t>
            </a:r>
          </a:p>
          <a:p>
            <a:r>
              <a:rPr lang="ru-RU" sz="1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– Ну, Зоя Михайловна, – говорила </a:t>
            </a:r>
            <a:r>
              <a:rPr lang="ru-RU" sz="1200" b="1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Гулиной</a:t>
            </a:r>
            <a:r>
              <a:rPr lang="ru-RU" sz="1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 матери няня, приводя Гулю домой с прогулки, – много вынянчила я ребят, а такого ребенка сроду не видала. Огонь, а не ребенок. Сладу никакого нет. Как сядет на санки, так и не снимешь с них. Десять раз с горки скатится, и все ей мало. «Еще, кричит, еще!» А ведь санки-то у нас не свои. Сколько слез, сколько крику, спору! Не приведи бог такого ребенка нянчить!</a:t>
            </a:r>
          </a:p>
          <a:p>
            <a:r>
              <a:rPr lang="ru-RU" sz="1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Гулю отдали в детский сад.</a:t>
            </a:r>
          </a:p>
          <a:p>
            <a:r>
              <a:rPr lang="ru-RU" sz="1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В детском саду Гуля присмирела. Дома, бывало, она ни минуты не посидит спокойно, а здесь она целыми часами сидела тихо, молча и лепила что-нибудь из пластилина, для которого придумала более короткое название – </a:t>
            </a:r>
            <a:r>
              <a:rPr lang="ru-RU" sz="1200" b="1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лепин</a:t>
            </a:r>
            <a:r>
              <a:rPr lang="ru-RU" sz="1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Ей нравилось также строить на полу из кубиков разные дома и башни. И плохо приходилось тем ребятам, которые осмеливались разрушить ее сооружение. Вся красная от обиды, она вскакивала и награждала своего сверстника такими тумаками, что он поднимал рев на весь детский сад.</a:t>
            </a:r>
          </a:p>
          <a:p>
            <a:r>
              <a:rPr lang="ru-RU" sz="1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Но все же ребята любили Гулю и скучали, если она не приходила в детский сад.</a:t>
            </a:r>
          </a:p>
          <a:p>
            <a:r>
              <a:rPr lang="ru-RU" sz="1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– Она хоть и драчливая, а зато с ней играть здорово, – говорили мальчики. – Она придумывать умеет.</a:t>
            </a:r>
          </a:p>
          <a:p>
            <a:r>
              <a:rPr lang="ru-RU" sz="1200" b="1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Гулина</a:t>
            </a:r>
            <a:r>
              <a:rPr lang="ru-RU" sz="1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 мать работала в то время на кинофабрике. И режиссеры, бывая у Королёвых, говорили, глядя на Гулю:</a:t>
            </a:r>
          </a:p>
          <a:p>
            <a:r>
              <a:rPr lang="ru-RU" sz="1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– Вот бы нам Гульку в кино!</a:t>
            </a:r>
          </a:p>
          <a:p>
            <a:r>
              <a:rPr lang="ru-RU" sz="12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Им нравилась резвая веселость Гули, лукавый свет ее серых глаз, ее необыкновенная живость.</a:t>
            </a:r>
          </a:p>
          <a:p>
            <a:endParaRPr lang="ru-RU" sz="1200" b="1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18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Станция «Литературная»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4929411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- Дело известное, товарищ капитан,- сказал Егоров.- Отец погиб на фронте в первые дни войны. Деревню заняли немцы. Мать не хотела отдавать корову. Мать убили. Бабка и маленькая сестренка померли с голоду. Остался один. Потом деревню спалили. Пошел с сумкой собирать куски. Где-то на дороге попался полевым жандармам. Отправили силком в какой-то ихний страшный детский изолятор. Там, конечно, заразился паршой, поймал чесотку, болел сыпным тифом - чуть не помер, но все же кое-как сдюжил. Потом убежал. Почитай, два года бродил, прятался в лесах, все хотел через фронт перейти. Да фронт тогда далеко был. Совсем одичал, зарос волосами. Злой стал. Настоящий волчонок. Постоянно с собой в сумке гвоздь отточенный таскал. Это он себе такое оружие выдумал. Непременно хотел этим гвоздем какого-нибудь фрица убить. А еще в сумке у него мы нашли букварь. Рваный, потрепанный. "Для чего тебе букварь?" - спрашиваем. "Чтобы грамоте не разучиться",- говорит. Ну что вы скажете! - Сколько ж ему лет? - Говорит, двенадцать, тринадцатый. Хотя на вид больше десяти никак не дать. Изголодался, отощал. Одна кожа да кости. - Да,- задумчиво сказал капитан </a:t>
            </a:r>
            <a:r>
              <a:rPr lang="ru-RU" dirty="0" err="1"/>
              <a:t>Енакиев</a:t>
            </a:r>
            <a:r>
              <a:rPr lang="ru-RU" dirty="0"/>
              <a:t>.- Двенадцать лет. Стало быть, когда все это началось, ему еще девяти не было. - С детства хлебнул,- сказал Егоров вздыхая.</a:t>
            </a:r>
          </a:p>
        </p:txBody>
      </p:sp>
    </p:spTree>
    <p:extLst>
      <p:ext uri="{BB962C8B-B14F-4D97-AF65-F5344CB8AC3E}">
        <p14:creationId xmlns:p14="http://schemas.microsoft.com/office/powerpoint/2010/main" val="40295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Станция. «На привале».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073427"/>
          </a:xfrm>
        </p:spPr>
        <p:txBody>
          <a:bodyPr/>
          <a:lstStyle/>
          <a:p>
            <a:r>
              <a:rPr lang="ru-RU" dirty="0" smtClean="0"/>
              <a:t>Спеть любую песню военных лет.</a:t>
            </a:r>
            <a:endParaRPr lang="ru-RU" dirty="0"/>
          </a:p>
        </p:txBody>
      </p:sp>
      <p:pic>
        <p:nvPicPr>
          <p:cNvPr id="4" name="Рисунок 3" descr="Плакаты на День Победы, 75 лет Великой Победы, (10 шт.), 33 р. за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238750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967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ru-RU" b="1" kern="10" dirty="0"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Великая Отечественная война</a:t>
            </a:r>
            <a:br>
              <a:rPr lang="ru-RU" b="1" kern="10" dirty="0"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764" y="5805264"/>
            <a:ext cx="6660628" cy="792088"/>
          </a:xfrm>
        </p:spPr>
        <p:txBody>
          <a:bodyPr>
            <a:normAutofit/>
          </a:bodyPr>
          <a:lstStyle/>
          <a:p>
            <a:r>
              <a:rPr lang="ru-RU" b="1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1941 </a:t>
            </a:r>
            <a:r>
              <a:rPr lang="ru-RU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- 1945</a:t>
            </a:r>
          </a:p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27149"/>
            <a:ext cx="2520280" cy="21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75600"/>
            <a:ext cx="2808312" cy="20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К стенам Кремля вернули Вечный огонь — Новости (Общество ..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5688632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60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Станция</a:t>
            </a:r>
            <a:r>
              <a:rPr lang="ru-RU" b="1" i="1" u="sng" dirty="0"/>
              <a:t> </a:t>
            </a:r>
            <a:r>
              <a:rPr lang="ru-RU" b="1" dirty="0"/>
              <a:t>«ГОРОДА - ГЕРОИ»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1.</a:t>
            </a:r>
            <a:r>
              <a:rPr lang="ru-RU" b="1" dirty="0"/>
              <a:t> </a:t>
            </a:r>
            <a:r>
              <a:rPr lang="ru-RU" dirty="0"/>
              <a:t>Крепость, построенная в 1833-38 годах, героически оборонялась в 1941 году с 22 июня до 20-х чисел июля. Назовите эту кре­пость. </a:t>
            </a:r>
          </a:p>
          <a:p>
            <a:r>
              <a:rPr lang="ru-RU" dirty="0"/>
              <a:t>2. Почти все погибли, но врага не пропустили. Какой город защищали </a:t>
            </a:r>
            <a:r>
              <a:rPr lang="ru-RU" dirty="0" smtClean="0"/>
              <a:t>герои-панфиловцы? </a:t>
            </a:r>
            <a:endParaRPr lang="ru-RU" dirty="0"/>
          </a:p>
          <a:p>
            <a:r>
              <a:rPr lang="ru-RU" dirty="0"/>
              <a:t>3. Какой город оставили советские войска 4 июля 1942 года после 250-дневной обороны? </a:t>
            </a:r>
          </a:p>
          <a:p>
            <a:r>
              <a:rPr lang="ru-RU" dirty="0"/>
              <a:t>4. 58 суток сержант Павлов и его бойцы (24 воина 6 национально­стей) отбивали атаки вражеской пехоты, танков и самолетов, ве­дя оборону в одном из домов города. В каком городе находится этот «Дом солдатской славы», знаменитый дом Павлова?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79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Станция</a:t>
            </a:r>
            <a:r>
              <a:rPr lang="ru-RU" b="1" i="1" u="sng" dirty="0"/>
              <a:t> </a:t>
            </a:r>
            <a:r>
              <a:rPr lang="ru-RU" b="1" dirty="0"/>
              <a:t>«ГОРОДА - ГЕРОИ»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5. Этот город является символом русской и советской военно-морской славы, город на побережье Черного </a:t>
            </a:r>
            <a:r>
              <a:rPr lang="ru-RU" dirty="0" smtClean="0"/>
              <a:t>моря.</a:t>
            </a:r>
            <a:endParaRPr lang="ru-RU" dirty="0"/>
          </a:p>
          <a:p>
            <a:r>
              <a:rPr lang="ru-RU" dirty="0"/>
              <a:t>6.Какой город снабжала «Дорога жизни</a:t>
            </a:r>
            <a:r>
              <a:rPr lang="ru-RU" dirty="0" smtClean="0"/>
              <a:t>»?</a:t>
            </a:r>
          </a:p>
          <a:p>
            <a:r>
              <a:rPr lang="ru-RU" dirty="0"/>
              <a:t> </a:t>
            </a:r>
            <a:r>
              <a:rPr lang="ru-RU" dirty="0" smtClean="0"/>
              <a:t>7. </a:t>
            </a:r>
            <a:r>
              <a:rPr lang="ru-RU" dirty="0"/>
              <a:t>В каком городе-герое состоялся Парад Победы 24 июня 1945 года в ознаменование победы над фашистской Германией в Великой Отечественной </a:t>
            </a:r>
            <a:r>
              <a:rPr lang="ru-RU" dirty="0" smtClean="0"/>
              <a:t>войне</a:t>
            </a:r>
            <a:r>
              <a:rPr lang="ru-RU" dirty="0"/>
              <a:t>?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47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Станция Полководческая.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1.Кто из полководцев Великой Отечественной войны </a:t>
            </a:r>
            <a:r>
              <a:rPr lang="ru-RU" dirty="0"/>
              <a:t>носил звание «Маршал Победы</a:t>
            </a:r>
            <a:r>
              <a:rPr lang="ru-RU" dirty="0" smtClean="0"/>
              <a:t>»?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2.Командующий армией, участник битвы за </a:t>
            </a:r>
            <a:r>
              <a:rPr lang="ru-RU" dirty="0" smtClean="0"/>
              <a:t>Москву.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3. Маршал Советского Союза, дважды Герой Советского Союза. Награжден орденом «Победа», командовал Парадом Победы в Москве 24 июня 1945 года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72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Станция «Герои-земляки»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Назовите  </a:t>
            </a:r>
            <a:r>
              <a:rPr lang="ru-RU" dirty="0"/>
              <a:t>Героев Советского Союза Оренбургского района. </a:t>
            </a:r>
          </a:p>
          <a:p>
            <a:endParaRPr lang="ru-RU" dirty="0"/>
          </a:p>
        </p:txBody>
      </p:sp>
      <p:pic>
        <p:nvPicPr>
          <p:cNvPr id="4" name="Объект 3" descr="http://player.myshared.ru/10/985276/slides/slide_14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80928"/>
            <a:ext cx="7416824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908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458" y="333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>Станция </a:t>
            </a:r>
            <a:r>
              <a:rPr lang="ru-RU" b="1" u="sng" dirty="0"/>
              <a:t>«След войны в моей семье»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социальных сетях  поместить  публикацию о своих родственниках, воевавших на войне (участниках), переживших войну (дети войны).Это может быть воспоминание,  исторические сведения, сочинение, рассказ, стихотворение и т.д. Фото приветствуется.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13768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Станция «Письмо </a:t>
            </a:r>
            <a:br>
              <a:rPr lang="ru-RU" dirty="0" smtClean="0"/>
            </a:br>
            <a:r>
              <a:rPr lang="ru-RU" dirty="0" smtClean="0"/>
              <a:t>неизвестному солдату»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Написать письмо неизвестному солдату.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Объект 3" descr="Освободительная миссия Красной армии в Европе в 1944-1945 годах ...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4464496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744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75 лет ВЕЛИКОЙ ПОБЕДЫ! »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15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/>
              <a:t>Знамя Победы над рейхстагом</a:t>
            </a:r>
            <a:endParaRPr lang="ru-RU" sz="4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Вов Картинки Цветны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064896" cy="4608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854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помним! Мы гордимся!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52" y="1340768"/>
            <a:ext cx="788957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67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u="sng" dirty="0" smtClean="0"/>
              <a:t>Станция « Проверь себя»</a:t>
            </a:r>
            <a:br>
              <a:rPr lang="ru-RU" b="1" u="sng" dirty="0" smtClean="0"/>
            </a:br>
            <a:r>
              <a:rPr lang="ru-RU" sz="3600" dirty="0" smtClean="0"/>
              <a:t>Ответы на задания.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/>
              <a:t>Задание 1.</a:t>
            </a:r>
          </a:p>
          <a:p>
            <a:pPr marL="0" indent="0">
              <a:buNone/>
            </a:pPr>
            <a:r>
              <a:rPr lang="ru-RU" dirty="0" smtClean="0"/>
              <a:t> 1. Дружно за мир стоять – войне не бывать.</a:t>
            </a:r>
          </a:p>
          <a:p>
            <a:pPr marL="0" indent="0">
              <a:buNone/>
            </a:pPr>
            <a:r>
              <a:rPr lang="ru-RU" dirty="0" smtClean="0"/>
              <a:t>2. Мир строит, война разрушает.</a:t>
            </a:r>
          </a:p>
          <a:p>
            <a:pPr marL="0" indent="0">
              <a:buNone/>
            </a:pPr>
            <a:r>
              <a:rPr lang="ru-RU" b="1" dirty="0" smtClean="0"/>
              <a:t>Задание 2.</a:t>
            </a:r>
          </a:p>
          <a:p>
            <a:pPr marL="0" indent="0">
              <a:buNone/>
            </a:pPr>
            <a:r>
              <a:rPr lang="ru-RU" dirty="0" smtClean="0"/>
              <a:t>1.Шинель</a:t>
            </a:r>
          </a:p>
          <a:p>
            <a:pPr marL="0" indent="0">
              <a:buNone/>
            </a:pPr>
            <a:r>
              <a:rPr lang="ru-RU" dirty="0" smtClean="0"/>
              <a:t>2. Танк</a:t>
            </a:r>
          </a:p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dirty="0"/>
              <a:t>С</a:t>
            </a:r>
            <a:r>
              <a:rPr lang="ru-RU" dirty="0" smtClean="0"/>
              <a:t>наряд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17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212976"/>
            <a:ext cx="4248472" cy="3168352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22 июня 1941года. </a:t>
            </a:r>
          </a:p>
          <a:p>
            <a:pPr marL="0" indent="0">
              <a:buNone/>
            </a:pPr>
            <a:r>
              <a:rPr lang="ru-RU" dirty="0"/>
              <a:t>Казалось, было холодно цветам,</a:t>
            </a:r>
          </a:p>
          <a:p>
            <a:pPr marL="0" indent="0">
              <a:buNone/>
            </a:pPr>
            <a:r>
              <a:rPr lang="ru-RU" dirty="0"/>
              <a:t>И от росы они слегка поблекли.</a:t>
            </a:r>
          </a:p>
          <a:p>
            <a:pPr marL="0" indent="0">
              <a:buNone/>
            </a:pPr>
            <a:r>
              <a:rPr lang="ru-RU" dirty="0"/>
              <a:t>Зарю, что шла по травам и кустам, </a:t>
            </a:r>
          </a:p>
          <a:p>
            <a:pPr marL="0" indent="0">
              <a:buNone/>
            </a:pPr>
            <a:r>
              <a:rPr lang="ru-RU" dirty="0"/>
              <a:t>Обшарили немецкие бинокли.</a:t>
            </a:r>
          </a:p>
          <a:p>
            <a:pPr marL="0" indent="0">
              <a:buNone/>
            </a:pPr>
            <a:r>
              <a:rPr lang="ru-RU" dirty="0"/>
              <a:t> Цветок, в росинках весь, к цветку приник.</a:t>
            </a:r>
          </a:p>
          <a:p>
            <a:pPr marL="0" indent="0">
              <a:buNone/>
            </a:pPr>
            <a:r>
              <a:rPr lang="ru-RU" dirty="0"/>
              <a:t>И пограничник протянул им руки.</a:t>
            </a:r>
          </a:p>
          <a:p>
            <a:pPr marL="0" indent="0">
              <a:buNone/>
            </a:pPr>
            <a:r>
              <a:rPr lang="ru-RU" dirty="0"/>
              <a:t>А немцы, кончив кофе пить, в тот миг</a:t>
            </a:r>
          </a:p>
          <a:p>
            <a:pPr marL="0" indent="0">
              <a:buNone/>
            </a:pPr>
            <a:r>
              <a:rPr lang="ru-RU" dirty="0"/>
              <a:t>Влезали в танки, закрывали люки.</a:t>
            </a:r>
          </a:p>
          <a:p>
            <a:pPr marL="0" indent="0">
              <a:buNone/>
            </a:pPr>
            <a:r>
              <a:rPr lang="ru-RU" dirty="0"/>
              <a:t>Такою все дышало тишиной,</a:t>
            </a:r>
          </a:p>
          <a:p>
            <a:pPr marL="0" indent="0">
              <a:buNone/>
            </a:pPr>
            <a:r>
              <a:rPr lang="ru-RU" dirty="0"/>
              <a:t>Что вся земля еще спала, казалось,</a:t>
            </a:r>
          </a:p>
          <a:p>
            <a:pPr marL="0" indent="0">
              <a:buNone/>
            </a:pPr>
            <a:r>
              <a:rPr lang="ru-RU" dirty="0"/>
              <a:t>Кто знал, что между миром и войной</a:t>
            </a:r>
            <a:br>
              <a:rPr lang="ru-RU" dirty="0"/>
            </a:br>
            <a:r>
              <a:rPr lang="ru-RU" dirty="0"/>
              <a:t>Всего каких-то пять минут </a:t>
            </a:r>
            <a:r>
              <a:rPr lang="ru-RU" dirty="0" smtClean="0"/>
              <a:t>осталось!</a:t>
            </a:r>
            <a:endParaRPr lang="ru-RU" dirty="0"/>
          </a:p>
        </p:txBody>
      </p:sp>
      <p:pic>
        <p:nvPicPr>
          <p:cNvPr id="4" name="Рисунок 3" descr="Самые красивые места России - YouTub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551" y="3429000"/>
            <a:ext cx="4217889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рирода России | Пейзажи, Летний пейзаж и Рисунки пейзажей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65" y="175633"/>
            <a:ext cx="3951540" cy="2821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расивые фото природы России, поле фото высокого разрешения 300dpi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305" y="188640"/>
            <a:ext cx="4428257" cy="2808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34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Станция « Проверь себя»</a:t>
            </a:r>
            <a:br>
              <a:rPr lang="ru-RU" b="1" u="sng" dirty="0"/>
            </a:br>
            <a:r>
              <a:rPr lang="ru-RU" sz="3600" dirty="0"/>
              <a:t>Ответы на задания.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Задание 3.</a:t>
            </a:r>
          </a:p>
          <a:p>
            <a:r>
              <a:rPr lang="ru-RU" dirty="0" smtClean="0"/>
              <a:t>ДЕНЬ ПОБЕДЫ</a:t>
            </a:r>
          </a:p>
          <a:p>
            <a:pPr marL="0" indent="0">
              <a:buNone/>
            </a:pPr>
            <a:r>
              <a:rPr lang="ru-RU" b="1" dirty="0" smtClean="0"/>
              <a:t>Задание 4.</a:t>
            </a:r>
          </a:p>
          <a:p>
            <a:pPr marL="0" indent="0">
              <a:buNone/>
            </a:pPr>
            <a:r>
              <a:rPr lang="ru-RU" dirty="0" smtClean="0"/>
              <a:t>О-</a:t>
            </a:r>
            <a:r>
              <a:rPr lang="ru-RU" b="1" dirty="0" smtClean="0"/>
              <a:t>46</a:t>
            </a:r>
          </a:p>
          <a:p>
            <a:pPr marL="0" indent="0">
              <a:buNone/>
            </a:pPr>
            <a:r>
              <a:rPr lang="ru-RU" dirty="0" smtClean="0"/>
              <a:t>Д-</a:t>
            </a:r>
            <a:r>
              <a:rPr lang="ru-RU" b="1" dirty="0" smtClean="0"/>
              <a:t>17</a:t>
            </a:r>
          </a:p>
          <a:p>
            <a:pPr marL="0" indent="0">
              <a:buNone/>
            </a:pPr>
            <a:r>
              <a:rPr lang="ru-RU" dirty="0" smtClean="0"/>
              <a:t>К-</a:t>
            </a:r>
            <a:r>
              <a:rPr lang="ru-RU" b="1" dirty="0" smtClean="0"/>
              <a:t>15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1042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>СТАНЦИЯ </a:t>
            </a:r>
            <a:r>
              <a:rPr lang="ru-RU" b="1" u="sng" dirty="0"/>
              <a:t>«Этих дней не смолкнет слава</a:t>
            </a:r>
            <a:r>
              <a:rPr lang="ru-RU" b="1" u="sng" dirty="0" smtClean="0"/>
              <a:t>» </a:t>
            </a:r>
            <a:r>
              <a:rPr lang="ru-RU" sz="3600" b="1" u="sng" dirty="0" smtClean="0"/>
              <a:t>(ответы</a:t>
            </a:r>
            <a:r>
              <a:rPr lang="ru-RU" b="1" u="sng" dirty="0" smtClean="0"/>
              <a:t>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1) 22 июня 1941г.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2) Таня Савичева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Блокадный дневник Тани Савичевой: самые страшные 9 страниц о войн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3384376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омплект плакатов &quot;День Победы&quot;: 4 плаката с методическим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3024336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155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>СТАНЦИЯ </a:t>
            </a:r>
            <a:r>
              <a:rPr lang="ru-RU" b="1" u="sng" dirty="0"/>
              <a:t>«Этих дней не смолкнет слава» </a:t>
            </a:r>
            <a:r>
              <a:rPr lang="ru-RU" sz="3600" b="1" u="sng" dirty="0"/>
              <a:t>(ответы</a:t>
            </a:r>
            <a:r>
              <a:rPr lang="ru-RU" b="1" u="sng" dirty="0"/>
              <a:t>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3)Валя Котик, Марат </a:t>
            </a:r>
            <a:r>
              <a:rPr lang="ru-RU" dirty="0" err="1"/>
              <a:t>Казей</a:t>
            </a:r>
            <a:r>
              <a:rPr lang="ru-RU" dirty="0"/>
              <a:t>, Зина Портнова</a:t>
            </a:r>
            <a:r>
              <a:rPr lang="ru-RU" dirty="0" smtClean="0"/>
              <a:t>, Леня Голиков, Витя Хоменко, Юта </a:t>
            </a:r>
            <a:r>
              <a:rPr lang="ru-RU" dirty="0" err="1" smtClean="0"/>
              <a:t>Бондаровская</a:t>
            </a:r>
            <a:r>
              <a:rPr lang="ru-RU" dirty="0" smtClean="0"/>
              <a:t>, Володя Дубинин, Лара Михиенко, Валя Котик и др.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400" dirty="0" smtClean="0"/>
              <a:t>(более подробную информацию с фотографиями ребят можно найти на сайте Министерства Обороны)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79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>СТАНЦИЯ </a:t>
            </a:r>
            <a:r>
              <a:rPr lang="ru-RU" b="1" u="sng" dirty="0"/>
              <a:t>«Этих дней не смолкнет слава» </a:t>
            </a:r>
            <a:r>
              <a:rPr lang="ru-RU" sz="3600" b="1" u="sng" dirty="0"/>
              <a:t>(</a:t>
            </a:r>
            <a:r>
              <a:rPr lang="ru-RU" sz="3600" b="1" u="sng" dirty="0" smtClean="0"/>
              <a:t>ответы</a:t>
            </a:r>
            <a:r>
              <a:rPr lang="ru-RU" b="1" u="sng" dirty="0" smtClean="0"/>
              <a:t>)</a:t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dirty="0" smtClean="0"/>
              <a:t>4</a:t>
            </a:r>
            <a:r>
              <a:rPr lang="ru-RU" b="1" dirty="0" smtClean="0"/>
              <a:t>.</a:t>
            </a:r>
            <a:r>
              <a:rPr lang="ru-RU" dirty="0" smtClean="0"/>
              <a:t>Т-34</a:t>
            </a:r>
            <a:endParaRPr lang="ru-RU" dirty="0"/>
          </a:p>
        </p:txBody>
      </p:sp>
      <p:pic>
        <p:nvPicPr>
          <p:cNvPr id="4" name="Объект 3" descr="Средний танк Т-34 образца 1943 г. (Т-34-85) | Армии и Солдаты 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2924944"/>
            <a:ext cx="4876800" cy="3209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863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СТАНЦИЯ « Мы гордимся</a:t>
            </a:r>
            <a:r>
              <a:rPr lang="ru-RU" b="1" u="sng" dirty="0" smtClean="0"/>
              <a:t>» </a:t>
            </a:r>
            <a:r>
              <a:rPr lang="ru-RU" sz="3600" b="1" u="sng" dirty="0" smtClean="0"/>
              <a:t>(ответы)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r>
              <a:rPr lang="ru-RU" dirty="0"/>
              <a:t> </a:t>
            </a:r>
            <a:r>
              <a:rPr lang="ru-RU" dirty="0" smtClean="0"/>
              <a:t>Смоленск.</a:t>
            </a:r>
          </a:p>
          <a:p>
            <a:r>
              <a:rPr lang="ru-RU" dirty="0" smtClean="0"/>
              <a:t>2.</a:t>
            </a:r>
            <a:r>
              <a:rPr lang="ru-RU" i="1" dirty="0"/>
              <a:t> </a:t>
            </a:r>
            <a:r>
              <a:rPr lang="ru-RU" dirty="0" smtClean="0"/>
              <a:t>Юрий </a:t>
            </a:r>
            <a:r>
              <a:rPr lang="ru-RU" dirty="0"/>
              <a:t>Борисович </a:t>
            </a:r>
            <a:r>
              <a:rPr lang="ru-RU" dirty="0" smtClean="0"/>
              <a:t>Левитан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3.Георгий Константинович Жуков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Юрий Левитан. Главный личный враг Гитлера — История Росси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0928"/>
            <a:ext cx="2664296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Неделя активности в честь Маршала Жукова :: Новости QRZ.R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963" y="3789040"/>
            <a:ext cx="1627505" cy="2289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612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СТАНЦИЯ « Мы гордимся» </a:t>
            </a:r>
            <a:r>
              <a:rPr lang="ru-RU" sz="3600" b="1" u="sng" dirty="0"/>
              <a:t>(ответы)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4.Иосиф Виссарионович Сталин</a:t>
            </a:r>
          </a:p>
          <a:p>
            <a:endParaRPr lang="ru-RU" sz="2800" dirty="0"/>
          </a:p>
          <a:p>
            <a:endParaRPr lang="ru-RU" sz="2800" dirty="0" smtClean="0"/>
          </a:p>
          <a:p>
            <a:r>
              <a:rPr lang="ru-RU" sz="2800" dirty="0" smtClean="0"/>
              <a:t>5. </a:t>
            </a:r>
            <a:r>
              <a:rPr lang="ru-RU" sz="2800" dirty="0"/>
              <a:t>Г</a:t>
            </a:r>
            <a:r>
              <a:rPr lang="ru-RU" sz="2800" dirty="0" smtClean="0"/>
              <a:t>ород Ельня Смоленской области</a:t>
            </a:r>
          </a:p>
          <a:p>
            <a:pPr lvl="0"/>
            <a:r>
              <a:rPr lang="ru-RU" sz="2800" dirty="0" smtClean="0"/>
              <a:t>6. </a:t>
            </a:r>
            <a:r>
              <a:rPr lang="ru-RU" sz="2800" dirty="0"/>
              <a:t>24 июня 1945 года в ознаменование победы над Германией в Великой Отечественной </a:t>
            </a:r>
            <a:r>
              <a:rPr lang="ru-RU" sz="2800" dirty="0" smtClean="0"/>
              <a:t>войне.</a:t>
            </a:r>
            <a:endParaRPr lang="ru-RU" sz="2800" dirty="0"/>
          </a:p>
          <a:p>
            <a:r>
              <a:rPr lang="ru-RU" sz="2800" dirty="0" smtClean="0"/>
              <a:t>7</a:t>
            </a:r>
            <a:r>
              <a:rPr lang="ru-RU" sz="2000" dirty="0" smtClean="0"/>
              <a:t>. Всего эвакуировано  около 90 заводов и предприятий .Из Великих Лук – паровозоремонтный, из Москвы –текстильный комбинат, полиграфический комбинат, из Витебска – мебельная </a:t>
            </a:r>
            <a:r>
              <a:rPr lang="ru-RU" sz="2000" dirty="0" err="1" smtClean="0"/>
              <a:t>фабрика,из</a:t>
            </a:r>
            <a:r>
              <a:rPr lang="ru-RU" sz="2000" dirty="0" smtClean="0"/>
              <a:t> Харькова – завод медицинской аппаратуры, из Одессы – «</a:t>
            </a:r>
            <a:r>
              <a:rPr lang="ru-RU" sz="2000" dirty="0" err="1" smtClean="0"/>
              <a:t>Автозпачасть</a:t>
            </a:r>
            <a:r>
              <a:rPr lang="ru-RU" sz="2000" dirty="0" smtClean="0"/>
              <a:t>» (ныне завод «Радиатор»), Харьковский медицинский институт и </a:t>
            </a:r>
            <a:r>
              <a:rPr lang="ru-RU" sz="2000" dirty="0" err="1" smtClean="0"/>
              <a:t>мн.др</a:t>
            </a:r>
            <a:r>
              <a:rPr lang="ru-RU" sz="2000" dirty="0" smtClean="0"/>
              <a:t>. </a:t>
            </a:r>
            <a:r>
              <a:rPr lang="ru-RU" sz="2000" b="1" i="1" dirty="0" smtClean="0"/>
              <a:t>( </a:t>
            </a:r>
            <a:r>
              <a:rPr lang="ru-RU" sz="2000" i="1" dirty="0" smtClean="0"/>
              <a:t>более подробно можно узнать на портале Правительства Оренбургской области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pic>
        <p:nvPicPr>
          <p:cNvPr id="4" name="Рисунок 3" descr="Коммунисты России&quot; призвали ввести в школах предмет о жизни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84784"/>
            <a:ext cx="2290445" cy="1858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972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>Станция </a:t>
            </a:r>
            <a:r>
              <a:rPr lang="ru-RU" b="1" u="sng" dirty="0"/>
              <a:t>«Война  глазами художников</a:t>
            </a:r>
            <a:r>
              <a:rPr lang="ru-RU" sz="4000" b="1" u="sng" dirty="0" smtClean="0"/>
              <a:t>»(ответы)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1.«Сестрица</a:t>
            </a:r>
            <a:r>
              <a:rPr lang="ru-RU" dirty="0"/>
              <a:t>». Самсонов М.И.</a:t>
            </a:r>
          </a:p>
          <a:p>
            <a:pPr lvl="0"/>
            <a:r>
              <a:rPr lang="ru-RU" dirty="0" smtClean="0"/>
              <a:t>2.«За </a:t>
            </a:r>
            <a:r>
              <a:rPr lang="ru-RU" dirty="0"/>
              <a:t>Родину!» Широков А.</a:t>
            </a:r>
          </a:p>
          <a:p>
            <a:pPr lvl="0"/>
            <a:r>
              <a:rPr lang="ru-RU" dirty="0" smtClean="0"/>
              <a:t>3.«Защитники </a:t>
            </a:r>
            <a:r>
              <a:rPr lang="ru-RU" dirty="0"/>
              <a:t>Брестской  крепости» Кривоногов П.А.</a:t>
            </a:r>
          </a:p>
          <a:p>
            <a:pPr lvl="0"/>
            <a:r>
              <a:rPr lang="ru-RU" dirty="0" smtClean="0"/>
              <a:t>4.«Парад </a:t>
            </a:r>
            <a:r>
              <a:rPr lang="ru-RU" dirty="0"/>
              <a:t>Победы». </a:t>
            </a:r>
            <a:r>
              <a:rPr lang="ru-RU" dirty="0" err="1"/>
              <a:t>Присекин</a:t>
            </a:r>
            <a:r>
              <a:rPr lang="ru-RU" dirty="0"/>
              <a:t> С.Н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50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Станция «Литературная</a:t>
            </a:r>
            <a:r>
              <a:rPr lang="ru-RU" b="1" u="sng" dirty="0" smtClean="0"/>
              <a:t>» (ответы)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«Судьба человека» </a:t>
            </a:r>
            <a:r>
              <a:rPr lang="ru-RU" dirty="0" err="1" smtClean="0"/>
              <a:t>М.Шолохов</a:t>
            </a:r>
            <a:endParaRPr lang="ru-RU" dirty="0" smtClean="0"/>
          </a:p>
          <a:p>
            <a:r>
              <a:rPr lang="ru-RU" dirty="0" smtClean="0"/>
              <a:t>2. «А зори здесь тихие…» </a:t>
            </a:r>
            <a:r>
              <a:rPr lang="ru-RU" dirty="0" err="1" smtClean="0"/>
              <a:t>Б.Васильев</a:t>
            </a:r>
            <a:endParaRPr lang="ru-RU" dirty="0" smtClean="0"/>
          </a:p>
          <a:p>
            <a:r>
              <a:rPr lang="ru-RU" dirty="0" smtClean="0"/>
              <a:t>3. «Четвертая высота» Е. Ильина</a:t>
            </a:r>
          </a:p>
          <a:p>
            <a:r>
              <a:rPr lang="ru-RU" dirty="0" smtClean="0"/>
              <a:t>4. «Сын полка» </a:t>
            </a:r>
            <a:r>
              <a:rPr lang="ru-RU" dirty="0" err="1" smtClean="0"/>
              <a:t>В.Катаев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77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4000" b="1" u="sng" dirty="0" smtClean="0"/>
              <a:t/>
            </a:r>
            <a:br>
              <a:rPr lang="ru-RU" sz="4000" b="1" u="sng" dirty="0" smtClean="0"/>
            </a:br>
            <a:r>
              <a:rPr lang="ru-RU" sz="4000" b="1" u="sng" dirty="0" smtClean="0"/>
              <a:t>Станция</a:t>
            </a:r>
            <a:r>
              <a:rPr lang="ru-RU" sz="4000" b="1" i="1" u="sng" dirty="0"/>
              <a:t> </a:t>
            </a:r>
            <a:r>
              <a:rPr lang="ru-RU" sz="4000" b="1" dirty="0"/>
              <a:t>«ГОРОДА - ГЕРОИ</a:t>
            </a:r>
            <a:r>
              <a:rPr lang="ru-RU" sz="4000" b="1" dirty="0" smtClean="0"/>
              <a:t>» (ответы</a:t>
            </a:r>
            <a:r>
              <a:rPr lang="ru-RU" b="1" dirty="0" smtClean="0"/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147248" cy="4929411"/>
          </a:xfrm>
        </p:spPr>
        <p:txBody>
          <a:bodyPr>
            <a:normAutofit/>
          </a:bodyPr>
          <a:lstStyle/>
          <a:p>
            <a:r>
              <a:rPr lang="ru-RU" dirty="0" smtClean="0"/>
              <a:t>1.Брестская крепость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6" name="Рисунок 5" descr="Брестская крепость - Геро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552728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68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Станция</a:t>
            </a:r>
            <a:r>
              <a:rPr lang="ru-RU" b="1" i="1" u="sng" dirty="0"/>
              <a:t> </a:t>
            </a:r>
            <a:r>
              <a:rPr lang="ru-RU" b="1" dirty="0"/>
              <a:t>«ГОРОДА - ГЕРОИ» (ответы)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2.Москва</a:t>
            </a:r>
            <a:endParaRPr lang="ru-RU" dirty="0"/>
          </a:p>
        </p:txBody>
      </p:sp>
      <p:pic>
        <p:nvPicPr>
          <p:cNvPr id="6" name="Рисунок 5" descr="28 панфиловцев: урок мужества, посвященный 78-летию битвы за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1008"/>
            <a:ext cx="4248472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4" descr="28 панфиловцев. Подвиг — совершаемый и сегодня. Наши герои 74 года ...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10229"/>
            <a:ext cx="3456384" cy="2098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861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75240" cy="2592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068960"/>
            <a:ext cx="3682752" cy="3456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sz="1800" b="1" i="1" dirty="0">
                <a:solidFill>
                  <a:srgbClr val="FFC000"/>
                </a:solidFill>
              </a:rPr>
              <a:t>От бескрайней равнины </a:t>
            </a:r>
            <a:r>
              <a:rPr lang="ru-RU" altLang="ru-RU" sz="1800" b="1" i="1" dirty="0" smtClean="0">
                <a:solidFill>
                  <a:srgbClr val="FFC000"/>
                </a:solidFill>
              </a:rPr>
              <a:t>сибирской</a:t>
            </a:r>
            <a:endParaRPr lang="ru-RU" altLang="ru-RU" sz="1800" b="1" i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ru-RU" altLang="ru-RU" sz="1800" b="1" i="1" dirty="0" smtClean="0">
                <a:solidFill>
                  <a:srgbClr val="FFC000"/>
                </a:solidFill>
              </a:rPr>
              <a:t>  </a:t>
            </a:r>
            <a:r>
              <a:rPr lang="ru-RU" altLang="ru-RU" sz="1800" b="1" i="1" dirty="0">
                <a:solidFill>
                  <a:srgbClr val="FFC000"/>
                </a:solidFill>
              </a:rPr>
              <a:t>До </a:t>
            </a:r>
            <a:r>
              <a:rPr lang="ru-RU" altLang="ru-RU" sz="1800" b="1" i="1" dirty="0" err="1">
                <a:solidFill>
                  <a:srgbClr val="FFC000"/>
                </a:solidFill>
              </a:rPr>
              <a:t>Полесских</a:t>
            </a:r>
            <a:r>
              <a:rPr lang="ru-RU" altLang="ru-RU" sz="1800" b="1" i="1" dirty="0">
                <a:solidFill>
                  <a:srgbClr val="FFC000"/>
                </a:solidFill>
              </a:rPr>
              <a:t> лесов и болот </a:t>
            </a:r>
            <a:r>
              <a:rPr lang="ru-RU" altLang="ru-RU" sz="1800" b="1" i="1" dirty="0" smtClean="0">
                <a:solidFill>
                  <a:srgbClr val="FFC000"/>
                </a:solidFill>
              </a:rPr>
              <a:t>  </a:t>
            </a:r>
            <a:r>
              <a:rPr lang="ru-RU" altLang="ru-RU" sz="1800" b="1" i="1" dirty="0">
                <a:solidFill>
                  <a:srgbClr val="FFC000"/>
                </a:solidFill>
              </a:rPr>
              <a:t>Поднимался народ богатырский</a:t>
            </a:r>
            <a:r>
              <a:rPr lang="ru-RU" altLang="ru-RU" sz="1800" b="1" i="1" dirty="0" smtClean="0">
                <a:solidFill>
                  <a:srgbClr val="FFC000"/>
                </a:solidFill>
              </a:rPr>
              <a:t>,</a:t>
            </a:r>
          </a:p>
          <a:p>
            <a:pPr marL="0" indent="0">
              <a:buNone/>
            </a:pPr>
            <a:r>
              <a:rPr lang="ru-RU" altLang="ru-RU" sz="1800" b="1" i="1" dirty="0" smtClean="0">
                <a:solidFill>
                  <a:srgbClr val="FFC000"/>
                </a:solidFill>
              </a:rPr>
              <a:t> </a:t>
            </a:r>
            <a:r>
              <a:rPr lang="ru-RU" altLang="ru-RU" sz="1800" b="1" i="1" dirty="0">
                <a:solidFill>
                  <a:srgbClr val="FFC000"/>
                </a:solidFill>
              </a:rPr>
              <a:t>Наш великий, могучий народ</a:t>
            </a:r>
            <a:r>
              <a:rPr lang="ru-RU" altLang="ru-RU" sz="1800" b="1" i="1" dirty="0" smtClean="0">
                <a:solidFill>
                  <a:srgbClr val="FFC000"/>
                </a:solidFill>
              </a:rPr>
              <a:t>!  </a:t>
            </a:r>
            <a:r>
              <a:rPr lang="ru-RU" altLang="ru-RU" sz="1800" b="1" i="1" dirty="0">
                <a:solidFill>
                  <a:srgbClr val="FFC000"/>
                </a:solidFill>
              </a:rPr>
              <a:t>Выходил он: свободный и правый,</a:t>
            </a:r>
            <a:br>
              <a:rPr lang="ru-RU" altLang="ru-RU" sz="1800" b="1" i="1" dirty="0">
                <a:solidFill>
                  <a:srgbClr val="FFC000"/>
                </a:solidFill>
              </a:rPr>
            </a:br>
            <a:r>
              <a:rPr lang="ru-RU" altLang="ru-RU" sz="1800" b="1" i="1" dirty="0">
                <a:solidFill>
                  <a:srgbClr val="FFC000"/>
                </a:solidFill>
              </a:rPr>
              <a:t>      Отвечая войной на войну,</a:t>
            </a:r>
            <a:br>
              <a:rPr lang="ru-RU" altLang="ru-RU" sz="1800" b="1" i="1" dirty="0">
                <a:solidFill>
                  <a:srgbClr val="FFC000"/>
                </a:solidFill>
              </a:rPr>
            </a:br>
            <a:r>
              <a:rPr lang="ru-RU" altLang="ru-RU" sz="1800" b="1" i="1" dirty="0">
                <a:solidFill>
                  <a:srgbClr val="FFC000"/>
                </a:solidFill>
              </a:rPr>
              <a:t>      Постоять за родную державу,</a:t>
            </a:r>
            <a:br>
              <a:rPr lang="ru-RU" altLang="ru-RU" sz="1800" b="1" i="1" dirty="0">
                <a:solidFill>
                  <a:srgbClr val="FFC000"/>
                </a:solidFill>
              </a:rPr>
            </a:br>
            <a:r>
              <a:rPr lang="ru-RU" altLang="ru-RU" sz="1800" b="1" i="1" dirty="0">
                <a:solidFill>
                  <a:srgbClr val="FFC000"/>
                </a:solidFill>
              </a:rPr>
              <a:t>      За могучую нашу страну!</a:t>
            </a:r>
            <a:endParaRPr lang="ru-RU" sz="1800" dirty="0">
              <a:solidFill>
                <a:srgbClr val="FFC000"/>
              </a:solidFill>
            </a:endParaRP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6276" y="3068638"/>
            <a:ext cx="4334196" cy="3528714"/>
          </a:xfrm>
          <a:noFill/>
        </p:spPr>
      </p:pic>
      <p:pic>
        <p:nvPicPr>
          <p:cNvPr id="4" name="Рисунок 3" descr="22 июня 1941 года. Начало Великой Отечественной войны. - YouTub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9089"/>
            <a:ext cx="3312368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МО РФ опубликовало уникальные документы начала Великой ..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6469"/>
            <a:ext cx="4824536" cy="25149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777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Станция</a:t>
            </a:r>
            <a:r>
              <a:rPr lang="ru-RU" b="1" i="1" u="sng" dirty="0"/>
              <a:t> </a:t>
            </a:r>
            <a:r>
              <a:rPr lang="ru-RU" b="1" dirty="0"/>
              <a:t>«ГОРОДА - ГЕРОИ» (ответы)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3.Севастополь</a:t>
            </a:r>
            <a:endParaRPr lang="ru-RU" dirty="0"/>
          </a:p>
        </p:txBody>
      </p:sp>
      <p:pic>
        <p:nvPicPr>
          <p:cNvPr id="4" name="Рисунок 3" descr="Крым для туриста: город - герой Севастополь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7056784" cy="3816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136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Станция</a:t>
            </a:r>
            <a:r>
              <a:rPr lang="ru-RU" b="1" i="1" u="sng" dirty="0"/>
              <a:t> </a:t>
            </a:r>
            <a:r>
              <a:rPr lang="ru-RU" b="1" dirty="0"/>
              <a:t>«ГОРОДА - ГЕРОИ» (ответы)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4.Сталинград-Волгоград.</a:t>
            </a:r>
          </a:p>
          <a:p>
            <a:pPr marL="0" indent="0">
              <a:buNone/>
            </a:pPr>
            <a:r>
              <a:rPr lang="ru-RU" dirty="0" smtClean="0"/>
              <a:t>Дом Павлова</a:t>
            </a:r>
            <a:endParaRPr lang="ru-RU" dirty="0"/>
          </a:p>
        </p:txBody>
      </p:sp>
      <p:pic>
        <p:nvPicPr>
          <p:cNvPr id="4" name="Рисунок 3" descr="Оборона дома Павлова: как это было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92896"/>
            <a:ext cx="5256584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297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Станция</a:t>
            </a:r>
            <a:r>
              <a:rPr lang="ru-RU" b="1" i="1" u="sng" dirty="0"/>
              <a:t> </a:t>
            </a:r>
            <a:r>
              <a:rPr lang="ru-RU" b="1" dirty="0"/>
              <a:t>«ГОРОДА - ГЕРОИ» (ответы)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ru-RU" dirty="0" smtClean="0"/>
              <a:t>5.Севастополь</a:t>
            </a:r>
            <a:endParaRPr lang="ru-RU" dirty="0"/>
          </a:p>
        </p:txBody>
      </p:sp>
      <p:pic>
        <p:nvPicPr>
          <p:cNvPr id="4" name="Рисунок 3" descr="Купить постер «Город Герой Севастополь» в Москве за ✓ 100 руб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56792"/>
            <a:ext cx="4320480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68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Станция</a:t>
            </a:r>
            <a:r>
              <a:rPr lang="ru-RU" b="1" i="1" u="sng" dirty="0"/>
              <a:t> </a:t>
            </a:r>
            <a:r>
              <a:rPr lang="ru-RU" b="1" dirty="0"/>
              <a:t>«ГОРОДА - ГЕРОИ» (ответы)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6. Ленинград.  «Дорога жизни»</a:t>
            </a:r>
            <a:endParaRPr lang="ru-RU" dirty="0"/>
          </a:p>
        </p:txBody>
      </p:sp>
      <p:pic>
        <p:nvPicPr>
          <p:cNvPr id="5" name="Рисунок 4" descr="Город - Герой Ленинград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24715"/>
            <a:ext cx="3960440" cy="3228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Этот день в истории: 1941 год — на Ладоге заработала Дорога жизни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47166"/>
            <a:ext cx="4176463" cy="2721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578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Станция</a:t>
            </a:r>
            <a:r>
              <a:rPr lang="ru-RU" b="1" i="1" u="sng" dirty="0"/>
              <a:t> </a:t>
            </a:r>
            <a:r>
              <a:rPr lang="ru-RU" b="1" dirty="0"/>
              <a:t>«ГОРОДА - ГЕРОИ» (ответы)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7.Москва. Парад на Красной площади.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Парад Победы&quot;. Присекин С.Н. | Картин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28544"/>
            <a:ext cx="5832648" cy="3548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362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>Станция Полководческая</a:t>
            </a:r>
            <a:r>
              <a:rPr lang="ru-RU" b="1" u="sng" dirty="0"/>
              <a:t> </a:t>
            </a:r>
            <a:r>
              <a:rPr lang="ru-RU" b="1" u="sng" dirty="0" smtClean="0"/>
              <a:t>(ответы)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1.Г.К. Жуков             2. И.С. Конев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3. </a:t>
            </a:r>
            <a:r>
              <a:rPr lang="ru-RU" dirty="0" err="1" smtClean="0"/>
              <a:t>К.К.Рокоссовский</a:t>
            </a:r>
            <a:endParaRPr lang="ru-RU" dirty="0"/>
          </a:p>
        </p:txBody>
      </p:sp>
      <p:pic>
        <p:nvPicPr>
          <p:cNvPr id="4" name="Рисунок 3" descr="Неделя активности в честь Маршала Жукова :: Новости QRZ.R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1728192" cy="2232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Рокоссовский, Константин Константинович — Википедия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72816"/>
            <a:ext cx="1656184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онев, Иван Степанович — Википедия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55121"/>
            <a:ext cx="1944216" cy="2226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018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Станция «Герои-земляки»</a:t>
            </a:r>
            <a:endParaRPr lang="ru-RU" dirty="0"/>
          </a:p>
        </p:txBody>
      </p:sp>
      <p:pic>
        <p:nvPicPr>
          <p:cNvPr id="4" name="Объект 3" descr="http://player.myshared.ru/10/985276/slides/slide_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3168352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player.myshared.ru/10/985276/slides/slide_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44824"/>
            <a:ext cx="4968551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83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Станция «Герои-земляки»</a:t>
            </a:r>
            <a:endParaRPr lang="ru-RU" dirty="0"/>
          </a:p>
        </p:txBody>
      </p:sp>
      <p:pic>
        <p:nvPicPr>
          <p:cNvPr id="4" name="Объект 3" descr="http://player.myshared.ru/10/985276/slides/slide_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024336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player.myshared.ru/10/985276/slides/slide_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28800"/>
            <a:ext cx="5112568" cy="4464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748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Станция «Герои-земляки»</a:t>
            </a:r>
            <a:endParaRPr lang="ru-RU" dirty="0"/>
          </a:p>
        </p:txBody>
      </p:sp>
      <p:pic>
        <p:nvPicPr>
          <p:cNvPr id="4" name="Объект 3" descr="http://player.myshared.ru/10/985276/slides/slide_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3096344" cy="2789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player.myshared.ru/10/985276/slides/slide_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28800"/>
            <a:ext cx="5112568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16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Станция «Герои-земляки»</a:t>
            </a:r>
            <a:endParaRPr lang="ru-RU" dirty="0"/>
          </a:p>
        </p:txBody>
      </p:sp>
      <p:pic>
        <p:nvPicPr>
          <p:cNvPr id="4" name="Объект 3" descr="http://player.myshared.ru/10/985276/slides/slide_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20056"/>
            <a:ext cx="2801888" cy="2717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player.myshared.ru/10/985276/slides/slide_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00808"/>
            <a:ext cx="5112568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790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8507288" cy="38024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365104"/>
            <a:ext cx="8064896" cy="2016224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Война... Что может быть ужаснее и нелепее? Война — это самое  страшное, самое жестокое, что только может быть на свете. Война несет смерть, потери, разрушения, калечит судьбы людей, разбивает мечты и надежды. </a:t>
            </a:r>
          </a:p>
          <a:p>
            <a:r>
              <a:rPr lang="ru-RU" dirty="0"/>
              <a:t>        Годы Великой Отечественной войны не забудутся никогда. Чем дальше, тем величественнее развертываются они в нашей памяти.  И не раз еще сердце захочет вновь и вновь пережить священный, тяжелый и героический эпос дней, когда вся страна встала на защиту Родины, все от мала до велика. Пока память </a:t>
            </a:r>
            <a:r>
              <a:rPr lang="ru-RU" dirty="0" smtClean="0"/>
              <a:t>жива - </a:t>
            </a:r>
            <a:r>
              <a:rPr lang="ru-RU" dirty="0"/>
              <a:t>живы герои Великой Отечественной войны.</a:t>
            </a:r>
          </a:p>
          <a:p>
            <a:endParaRPr lang="ru-RU" dirty="0"/>
          </a:p>
        </p:txBody>
      </p:sp>
      <p:pic>
        <p:nvPicPr>
          <p:cNvPr id="4" name="Рисунок 3" descr="Комплект плакатов &quot;День Победы&quot;: 4 плаката с методическим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320480" cy="3960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60647"/>
            <a:ext cx="4176465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52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Станция «Герои-земляки»</a:t>
            </a:r>
            <a:endParaRPr lang="ru-RU" dirty="0"/>
          </a:p>
        </p:txBody>
      </p:sp>
      <p:pic>
        <p:nvPicPr>
          <p:cNvPr id="4" name="Объект 3" descr="http://player.myshared.ru/10/985276/slides/slide_1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20056"/>
            <a:ext cx="2657872" cy="2717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player.myshared.ru/10/985276/slides/slide_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28800"/>
            <a:ext cx="5256584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951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Станция «Герои-земляки»</a:t>
            </a:r>
            <a:endParaRPr lang="ru-RU" dirty="0"/>
          </a:p>
        </p:txBody>
      </p:sp>
      <p:pic>
        <p:nvPicPr>
          <p:cNvPr id="4" name="Объект 3" descr="http://player.myshared.ru/10/985276/slides/slide_1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20056"/>
            <a:ext cx="2801888" cy="2645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player.myshared.ru/10/985276/slides/slide_1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28800"/>
            <a:ext cx="5040559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123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Кадеты нашей школы принимали участие в открытии  Аллеи Героев в Оренбургском районе</a:t>
            </a:r>
            <a:endParaRPr lang="ru-RU" sz="2800" dirty="0"/>
          </a:p>
        </p:txBody>
      </p:sp>
      <p:pic>
        <p:nvPicPr>
          <p:cNvPr id="4" name="Объект 3" descr="В Оренбурге открылась «Аллея славы» Героев Советского Союз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6" y="4365104"/>
            <a:ext cx="3960441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В Оренбурге открылась «Аллея славы» Героев Советского Союз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392487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988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Дорогие ребята!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ru-RU" dirty="0" smtClean="0"/>
              <a:t>Спасибо вам большое, что приняли участие в викторине. Думаю, что  было познавательно, интересно. </a:t>
            </a:r>
            <a:r>
              <a:rPr lang="ru-RU" dirty="0"/>
              <a:t>В</a:t>
            </a:r>
            <a:r>
              <a:rPr lang="ru-RU" dirty="0" smtClean="0"/>
              <a:t>ы многое узнали. Свои впечатления, мнения можно оформить в виде небольшой аннотации и прислать на электронную почту </a:t>
            </a:r>
            <a:r>
              <a:rPr lang="en-US" sz="2800" b="1" dirty="0" smtClean="0"/>
              <a:t>saniyazhan5@mail.ru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8241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064896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9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53" y="260648"/>
            <a:ext cx="8257987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02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5782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>
            <a:normAutofit fontScale="70000" lnSpcReduction="20000"/>
          </a:bodyPr>
          <a:lstStyle/>
          <a:p>
            <a:r>
              <a:rPr lang="ru-RU" altLang="ru-RU" i="1" dirty="0">
                <a:solidFill>
                  <a:srgbClr val="FFFF00"/>
                </a:solidFill>
              </a:rPr>
              <a:t>Победа в войне – это ликование и скорбь. Время их не приглушает. А мы с вами должны эту память о самой страшной войне, которая коснулась каждой семьи, передавать из поколения в поколение. День Победы был, есть и должен оставаться самым святым праздником. Ведь те, кто заплатил за него своей жизнью, дали нам возможность жить сейчас. Мы обязаны помнить об этом всегда. Память павших и не доживших до сегодняшнего дня почтим минутой молчания…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10445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3964620" cy="260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83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780928"/>
            <a:ext cx="4680520" cy="3816424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Салют и слава годовщине</a:t>
            </a:r>
            <a:br>
              <a:rPr lang="ru-RU" sz="2800" dirty="0"/>
            </a:br>
            <a:r>
              <a:rPr lang="ru-RU" sz="2800" dirty="0"/>
              <a:t>навеки памятного дня!</a:t>
            </a:r>
            <a:br>
              <a:rPr lang="ru-RU" sz="2800" dirty="0"/>
            </a:br>
            <a:r>
              <a:rPr lang="ru-RU" sz="2800" dirty="0"/>
              <a:t>Салют </a:t>
            </a:r>
            <a:r>
              <a:rPr lang="ru-RU" sz="2800" dirty="0" err="1"/>
              <a:t>Победе,что</a:t>
            </a:r>
            <a:r>
              <a:rPr lang="ru-RU" sz="2800" dirty="0"/>
              <a:t> в Берлине</a:t>
            </a:r>
            <a:br>
              <a:rPr lang="ru-RU" sz="2800" dirty="0"/>
            </a:br>
            <a:r>
              <a:rPr lang="ru-RU" sz="2800" dirty="0"/>
              <a:t>Огнем попрала мощь огня.</a:t>
            </a:r>
            <a:br>
              <a:rPr lang="ru-RU" sz="2800" dirty="0"/>
            </a:br>
            <a:r>
              <a:rPr lang="ru-RU" sz="2800" dirty="0"/>
              <a:t>Салют ее большим и малым</a:t>
            </a:r>
            <a:br>
              <a:rPr lang="ru-RU" sz="2800" dirty="0"/>
            </a:br>
            <a:r>
              <a:rPr lang="ru-RU" sz="2800" dirty="0"/>
              <a:t>Творцам, что шли путем одним</a:t>
            </a:r>
            <a:br>
              <a:rPr lang="ru-RU" sz="2800" dirty="0"/>
            </a:br>
            <a:r>
              <a:rPr lang="ru-RU" sz="2800" dirty="0"/>
              <a:t>Ее бойцам и генералам,</a:t>
            </a:r>
            <a:br>
              <a:rPr lang="ru-RU" sz="2800" dirty="0"/>
            </a:br>
            <a:r>
              <a:rPr lang="ru-RU" sz="2800" dirty="0"/>
              <a:t>Героям павшим и живым.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520280"/>
            <a:ext cx="3427784" cy="4149080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Мы скажем снова</a:t>
            </a:r>
          </a:p>
          <a:p>
            <a:r>
              <a:rPr lang="ru-RU" sz="2600" dirty="0" smtClean="0"/>
              <a:t>«Нет» - войне!</a:t>
            </a:r>
          </a:p>
          <a:p>
            <a:r>
              <a:rPr lang="ru-RU" sz="2600" dirty="0" smtClean="0"/>
              <a:t>И повторим мы это слово.</a:t>
            </a:r>
          </a:p>
          <a:p>
            <a:r>
              <a:rPr lang="ru-RU" sz="2600" dirty="0" smtClean="0"/>
              <a:t>Пусть мирно будет на земле, </a:t>
            </a:r>
          </a:p>
          <a:p>
            <a:r>
              <a:rPr lang="ru-RU" sz="2600" dirty="0" smtClean="0"/>
              <a:t>Пусть будет мир – всему основой</a:t>
            </a:r>
            <a:r>
              <a:rPr lang="ru-RU" dirty="0" smtClean="0"/>
              <a:t>!</a:t>
            </a:r>
          </a:p>
          <a:p>
            <a:endParaRPr lang="ru-RU" dirty="0"/>
          </a:p>
        </p:txBody>
      </p:sp>
      <p:pic>
        <p:nvPicPr>
          <p:cNvPr id="4" name="Рисунок 3" descr="Черчилль против: 22 июня - день начала Великой Отечественной войны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352928" cy="2403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333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26503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996952"/>
            <a:ext cx="8147248" cy="3129211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Данная презентация  посвящена </a:t>
            </a:r>
            <a:r>
              <a:rPr lang="ru-RU" dirty="0" smtClean="0"/>
              <a:t>Победе над фашистской Германией и </a:t>
            </a:r>
            <a:r>
              <a:rPr lang="ru-RU" dirty="0"/>
              <a:t>называется она «</a:t>
            </a:r>
            <a:r>
              <a:rPr lang="ru-RU" b="1" dirty="0"/>
              <a:t>Неугасима память поколений» </a:t>
            </a:r>
            <a:r>
              <a:rPr lang="ru-RU" dirty="0"/>
              <a:t>.</a:t>
            </a:r>
            <a:r>
              <a:rPr lang="ru-RU" dirty="0" smtClean="0"/>
              <a:t> </a:t>
            </a:r>
            <a:r>
              <a:rPr lang="ru-RU" dirty="0"/>
              <a:t>П</a:t>
            </a:r>
            <a:r>
              <a:rPr lang="ru-RU" dirty="0" smtClean="0"/>
              <a:t>ройдёт </a:t>
            </a:r>
            <a:r>
              <a:rPr lang="ru-RU" dirty="0"/>
              <a:t>она в форме </a:t>
            </a:r>
            <a:r>
              <a:rPr lang="ru-RU" dirty="0" err="1"/>
              <a:t>квеста</a:t>
            </a:r>
            <a:r>
              <a:rPr lang="ru-RU" dirty="0"/>
              <a:t>.</a:t>
            </a:r>
          </a:p>
          <a:p>
            <a:r>
              <a:rPr lang="ru-RU" dirty="0" smtClean="0"/>
              <a:t>А </a:t>
            </a:r>
            <a:r>
              <a:rPr lang="ru-RU" dirty="0"/>
              <a:t>что такое </a:t>
            </a:r>
            <a:r>
              <a:rPr lang="ru-RU" dirty="0" err="1"/>
              <a:t>квест</a:t>
            </a:r>
            <a:r>
              <a:rPr lang="ru-RU" dirty="0"/>
              <a:t>?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"</a:t>
            </a:r>
            <a:r>
              <a:rPr lang="ru-RU" dirty="0" err="1"/>
              <a:t>Квест</a:t>
            </a:r>
            <a:r>
              <a:rPr lang="ru-RU" dirty="0"/>
              <a:t> - это невероятные приключения</a:t>
            </a:r>
            <a:r>
              <a:rPr lang="ru-RU" dirty="0" smtClean="0"/>
              <a:t>!"</a:t>
            </a:r>
            <a:endParaRPr lang="ru-RU" dirty="0"/>
          </a:p>
          <a:p>
            <a:r>
              <a:rPr lang="ru-RU" dirty="0"/>
              <a:t>"</a:t>
            </a:r>
            <a:r>
              <a:rPr lang="ru-RU" dirty="0" err="1"/>
              <a:t>Квест</a:t>
            </a:r>
            <a:r>
              <a:rPr lang="ru-RU" dirty="0"/>
              <a:t> - это практическая тренировка частного </a:t>
            </a:r>
            <a:r>
              <a:rPr lang="ru-RU" dirty="0" smtClean="0"/>
              <a:t>детектива!"</a:t>
            </a:r>
            <a:endParaRPr lang="ru-RU" dirty="0"/>
          </a:p>
          <a:p>
            <a:r>
              <a:rPr lang="ru-RU" dirty="0"/>
              <a:t>"</a:t>
            </a:r>
            <a:r>
              <a:rPr lang="ru-RU" dirty="0" err="1"/>
              <a:t>Квест</a:t>
            </a:r>
            <a:r>
              <a:rPr lang="ru-RU" dirty="0"/>
              <a:t> - это возможность проверить неординарность своего мышления!"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Каждый участник  </a:t>
            </a:r>
            <a:r>
              <a:rPr lang="ru-RU" dirty="0"/>
              <a:t>проходит  все обозначенные  станции и  выполняет </a:t>
            </a:r>
            <a:r>
              <a:rPr lang="ru-RU" dirty="0" smtClean="0"/>
              <a:t>задания. Свои ответы можно сравнить с правильными ответами, которые обозначены  на последних слайдах данной презентации. ( </a:t>
            </a:r>
            <a:r>
              <a:rPr lang="ru-RU" dirty="0"/>
              <a:t>Н</a:t>
            </a:r>
            <a:r>
              <a:rPr lang="ru-RU" dirty="0" smtClean="0"/>
              <a:t>е подглядывать!)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5100"/>
            <a:ext cx="7848871" cy="275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87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</TotalTime>
  <Words>2082</Words>
  <Application>Microsoft Office PowerPoint</Application>
  <PresentationFormat>Экран (4:3)</PresentationFormat>
  <Paragraphs>277</Paragraphs>
  <Slides>65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Тема Office</vt:lpstr>
      <vt:lpstr>Пояснительная записка</vt:lpstr>
      <vt:lpstr>Презентация PowerPoint</vt:lpstr>
      <vt:lpstr>Великая Отечественная война </vt:lpstr>
      <vt:lpstr>Презентация PowerPoint</vt:lpstr>
      <vt:lpstr>Презентация PowerPoint</vt:lpstr>
      <vt:lpstr>Презентация PowerPoint</vt:lpstr>
      <vt:lpstr>Презентация PowerPoint</vt:lpstr>
      <vt:lpstr>Салют и слава годовщине навеки памятного дня! Салют Победе,что в Берлине Огнем попрала мощь огня. Салют ее большим и малым Творцам, что шли путем одним Ее бойцам и генералам, Героям павшим и живым.</vt:lpstr>
      <vt:lpstr>Презентация PowerPoint</vt:lpstr>
      <vt:lpstr>Станции</vt:lpstr>
      <vt:lpstr>СТАНЦИЯ «СМЕКАЛКА» задание 1</vt:lpstr>
      <vt:lpstr>СТАНЦИЯ «СМЕКАЛКА» задание 2</vt:lpstr>
      <vt:lpstr>СТАНЦИЯ «СМЕКАЛКА» задание 3</vt:lpstr>
      <vt:lpstr>СТАНЦИЯ «СМЕКАЛКА» задание 4</vt:lpstr>
      <vt:lpstr>СТАНЦИЯ «Этих дней не смолкнет слава»  </vt:lpstr>
      <vt:lpstr>Станция «Творческая» </vt:lpstr>
      <vt:lpstr>Станция  «Армейская» </vt:lpstr>
      <vt:lpstr>Следующие задания выполняют учащиеся  7-8 классов </vt:lpstr>
      <vt:lpstr> СТАНЦИЯ « Мы гордимся»  </vt:lpstr>
      <vt:lpstr>СТАНЦИЯ « Мы гордимся»</vt:lpstr>
      <vt:lpstr> Станция «Война  глазами художников» </vt:lpstr>
      <vt:lpstr> Станция «Война  глазами художников» </vt:lpstr>
      <vt:lpstr> Станция «Война  глазами художников» </vt:lpstr>
      <vt:lpstr> Станция «Война  глазами художников» </vt:lpstr>
      <vt:lpstr>Станция «Литературная» назвать произведение и автора</vt:lpstr>
      <vt:lpstr>Станция «Литературная» </vt:lpstr>
      <vt:lpstr>Станция «Литературная» </vt:lpstr>
      <vt:lpstr>Станция «Литературная» </vt:lpstr>
      <vt:lpstr>Станция. «На привале». </vt:lpstr>
      <vt:lpstr>Станция «ГОРОДА - ГЕРОИ» </vt:lpstr>
      <vt:lpstr>Станция «ГОРОДА - ГЕРОИ» </vt:lpstr>
      <vt:lpstr>Станция Полководческая. </vt:lpstr>
      <vt:lpstr>Станция «Герои-земляки»</vt:lpstr>
      <vt:lpstr> Станция «След войны в моей семье» </vt:lpstr>
      <vt:lpstr>Станция «Письмо  неизвестному солдату»</vt:lpstr>
      <vt:lpstr>Презентация PowerPoint</vt:lpstr>
      <vt:lpstr>Знамя Победы над рейхстагом</vt:lpstr>
      <vt:lpstr>Мы помним! Мы гордимся!</vt:lpstr>
      <vt:lpstr> Станция « Проверь себя» Ответы на задания. </vt:lpstr>
      <vt:lpstr>Станция « Проверь себя» Ответы на задания. </vt:lpstr>
      <vt:lpstr> СТАНЦИЯ «Этих дней не смолкнет слава» (ответы)  </vt:lpstr>
      <vt:lpstr> СТАНЦИЯ «Этих дней не смолкнет слава» (ответы)  </vt:lpstr>
      <vt:lpstr>  СТАНЦИЯ «Этих дней не смолкнет слава» (ответы)  4.Т-34</vt:lpstr>
      <vt:lpstr>СТАНЦИЯ « Мы гордимся» (ответы)</vt:lpstr>
      <vt:lpstr>СТАНЦИЯ « Мы гордимся» (ответы)</vt:lpstr>
      <vt:lpstr> Станция «Война  глазами художников»(ответы) </vt:lpstr>
      <vt:lpstr>Станция «Литературная» (ответы)</vt:lpstr>
      <vt:lpstr> Станция «ГОРОДА - ГЕРОИ» (ответы) </vt:lpstr>
      <vt:lpstr>Станция «ГОРОДА - ГЕРОИ» (ответы) </vt:lpstr>
      <vt:lpstr>Станция «ГОРОДА - ГЕРОИ» (ответы) </vt:lpstr>
      <vt:lpstr>Станция «ГОРОДА - ГЕРОИ» (ответы) </vt:lpstr>
      <vt:lpstr>Станция «ГОРОДА - ГЕРОИ» (ответы) </vt:lpstr>
      <vt:lpstr>Станция «ГОРОДА - ГЕРОИ» (ответы) </vt:lpstr>
      <vt:lpstr>Станция «ГОРОДА - ГЕРОИ» (ответы) </vt:lpstr>
      <vt:lpstr> Станция Полководческая (ответы) </vt:lpstr>
      <vt:lpstr>Станция «Герои-земляки»</vt:lpstr>
      <vt:lpstr>Станция «Герои-земляки»</vt:lpstr>
      <vt:lpstr>Станция «Герои-земляки»</vt:lpstr>
      <vt:lpstr>Станция «Герои-земляки»</vt:lpstr>
      <vt:lpstr>Станция «Герои-земляки»</vt:lpstr>
      <vt:lpstr>Станция «Герои-земляки»</vt:lpstr>
      <vt:lpstr>Кадеты нашей школы принимали участие в открытии  Аллеи Героев в Оренбургском районе</vt:lpstr>
      <vt:lpstr>Заключение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</dc:title>
  <dc:creator>Admin</dc:creator>
  <cp:lastModifiedBy>Школа</cp:lastModifiedBy>
  <cp:revision>56</cp:revision>
  <dcterms:created xsi:type="dcterms:W3CDTF">2020-05-04T11:45:26Z</dcterms:created>
  <dcterms:modified xsi:type="dcterms:W3CDTF">2023-11-30T11:57:24Z</dcterms:modified>
</cp:coreProperties>
</file>