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A23E-1E9F-4590-B8AF-F2F893FE7B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C913-CD2F-4A17-B30B-F0FE18FFE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yagro24.com/2016/02/19/pochemu-u-korovy-gorchit-moloko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yagro24.com/wp-content/uploads/2016/04/%D0%BE%D0%BF%D0%B0%D1%81%D0%BD%D1%8B%D0%B5-%D1%80%D0%B0%D1%81%D1%82%D0%B5%D0%BD%D0%B8%D1%8F-%D0%B4%D0%BB%D1%8F-%D0%BA%D0%BE%D1%80%D0%BE%D0%B2-%D1%8F%D0%B4%D0%BE%D0%B2%D0%B8%D1%82%D1%8B%D0%B5-%D1%80%D0%B0%D1%81%D1%82%D0%B5%D0%BD%D0%B8%D1%8F-%D0%B1%D0%BE%D0%BB%D0%B8%D0%B3%D0%BE%D0%BB%D0%BE%D0%B2-%D0%BF%D1%8F%D1%82%D0%BD%D0%B8%D1%81%D1%82%D1%8B%D0%B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ртё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Ядовитые 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опасные растения для скота</a:t>
            </a:r>
            <a:r>
              <a:rPr lang="ru-RU" sz="9600" dirty="0"/>
              <a:t/>
            </a:r>
            <a:br>
              <a:rPr lang="ru-RU" sz="9600" dirty="0"/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5572125"/>
            <a:ext cx="9144000" cy="12858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:  Айрапетян С.Б. 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учитель технологии (сельскохозяйственного труда)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ГКОУ «Специальная (коррекционная) 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общеобразовательная  школа-интернат № 10» 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с. Александровское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286388"/>
            <a:ext cx="9144000" cy="15716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Лютики (многолетние и однолетние)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Растение представляет опасность лишь в свежем виде.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Поедание лютиков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может привести к боли и вздутию живота, поносу. Страдают лошади, овцы, коровы.</a:t>
            </a:r>
          </a:p>
          <a:p>
            <a:endParaRPr lang="ru-RU" dirty="0"/>
          </a:p>
        </p:txBody>
      </p:sp>
      <p:pic>
        <p:nvPicPr>
          <p:cNvPr id="9218" name="Picture 2" descr="C:\Users\Артём\Desktop\лютики-опасные-растения-для-живот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тём\Desktop\молочай-ядовитое-растение-опасные-растения-для-ко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572008"/>
            <a:ext cx="9144000" cy="228599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Молочай (многолетний и однолетний)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Ядовито все растение молочая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для КРС,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овц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и коз. Молочный сок, выделяемый этим растением, вызывает воспаление слизистой пищеварительного тракта, понос, рвоту.</a:t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тём\Desktop\мак-самосейка-опасное-растение-для-животных-ядовитые-раст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Мак-самосейка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Опасность для скота представляют незрелые </a:t>
            </a:r>
            <a:r>
              <a:rPr lang="ru-RU" sz="2000" b="0" u="sng" dirty="0">
                <a:latin typeface="Times New Roman" pitchFamily="18" charset="0"/>
                <a:cs typeface="Times New Roman" pitchFamily="18" charset="0"/>
              </a:rPr>
              <a:t>коробочки мака-самосейки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, вызывающие у скота понос, рвоту, опьянение, частый сон.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5722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Растения, снижающие качество молока и мяса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Опасность растений может состоять не только в их влиянии на здоровье животного, но и снижать качество продукции животноводства.</a:t>
            </a:r>
          </a:p>
          <a:p>
            <a:pPr>
              <a:buNone/>
            </a:pP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Какие растения плохо влияют на мясо, молоко, масло: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 Плохой вкус молоку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придают дикий лук и чеснок, дикая капуста, клоповник, водяной перец, ромашка, поручейник, сурепка, дикая редька,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пижмо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дубравник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ярутка.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/>
              </a:rPr>
              <a:t>Молоко становится горьким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едким или с чесночным привкусом.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Нехарактерный цвет молоку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могут придать марьянник, хвощи, марена красильная, ятрышник (голубоватый, розоватый, красноватый)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 Снижают удои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осока, хвощи, калужница. Также от их употребления быстро портится масло.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Свертывание молока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вызывают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щавелек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и кислица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Некоторые растения могут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ранить кожу животных(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ячменцы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тырса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повреждать пищеварительные органы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бухарники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прицепники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якорцы,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колючники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ковыль, бодяг полевой).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ртём\Desktop\хвощ-топяной-опасное-растение-ядовитые-растения-для-лошад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просмотр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Травы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сено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основной источник питания для коров. Однако выпас коров на пастбищах не всегда безопасен. В зависимости от местности, на лугах, болотах, в низинах растет довольно много опасных растений, поедание которых в больших количествах может представлять угрозу для здоровья и жизни скота.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Бересклет бородавчатый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Представляет собой кустарник, все части которого – ядовиты. При поедании этого ядовитого растения у скота могут наблюдаться колики, понос, поедание больших объемов </a:t>
            </a:r>
            <a:r>
              <a:rPr lang="ru-RU" sz="3800" u="sng" dirty="0">
                <a:latin typeface="Times New Roman" pitchFamily="18" charset="0"/>
                <a:cs typeface="Times New Roman" pitchFamily="18" charset="0"/>
              </a:rPr>
              <a:t>бересклета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может закончится летальным исходом (главным образом, для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овц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и коз)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4429125"/>
            <a:ext cx="9144000" cy="242887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Бересклет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бородавчатый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собой кустарник, все части которого – ядовиты. При поедании этого ядовитого растения у скота могут наблюдаться колики, понос, поедание больших объемов </a:t>
            </a:r>
            <a:r>
              <a:rPr lang="ru-RU" sz="2000" b="0" u="sng" dirty="0">
                <a:latin typeface="Times New Roman" pitchFamily="18" charset="0"/>
                <a:cs typeface="Times New Roman" pitchFamily="18" charset="0"/>
              </a:rPr>
              <a:t>бересклета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может закончится летальным исходом (главным образом, для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овц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и коз)</a:t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ртём\Desktop\ядовитые-растения-для-коров-опасные-растения-для-скота-бересклет-бородавча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180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00563"/>
            <a:ext cx="9144000" cy="2357437"/>
          </a:xfrm>
        </p:spPr>
        <p:txBody>
          <a:bodyPr>
            <a:no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Багульник болотный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кустарник, листья которого опасны для коз и овец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Они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вызывают паралич ног, сердца, кишок, парализуя нервную систему.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ртём\Desktop\ядовитые-растения-опасные-растениябагульник-болот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46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06900"/>
            <a:ext cx="9144000" cy="24511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Белокрыльник болотный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 ядовитое растение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, все части которого представляют опасность при поедании скотом. И животных начинается неконтролируемое слюноотделение, дрожь, беспокойство, тимпанит. Белокрыльник болотный может стать причиной очень быстрой смерти.</a:t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ртём\Desktop\ядовитые-растения-для-скота-опасные-растения-для-коров-белокрыльник-болот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43446"/>
            <a:ext cx="9144000" cy="221455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Белена черная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Представляет собой травянистое однолетнее растение, не утрачивающее своих опасных свойств ни в свежем, ни в сухом виде. </a:t>
            </a:r>
            <a:r>
              <a:rPr lang="ru-RU" sz="2000" b="0" u="sng" dirty="0">
                <a:latin typeface="Times New Roman" pitchFamily="18" charset="0"/>
                <a:cs typeface="Times New Roman" pitchFamily="18" charset="0"/>
              </a:rPr>
              <a:t>Поедание белены черной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может привести к судорогам, буйству, у коров наблюдается тимпанит.</a:t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ртём\Desktop\Белена-черная-ядовитое-растение-ядовитые-раст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338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86322"/>
            <a:ext cx="9144000" cy="2071678"/>
          </a:xfrm>
        </p:spPr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6146" name="Picture 2" descr="C:\Users\Артём\Desktop\опасные-растения-для-коров-ядовитые-растения-болиголов-пятнист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862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8632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Болиголов крапчатый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ядовитое двухлетнее растение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вызывает паралич нервной системы. Смерть крупного рогатого скота может наступить от паралича дыхания. При поедании болиголова крапчатого у животных наблюдается общая слабость, иногда - паралич конечностей. Ядовиты все части растения.</a:t>
            </a:r>
          </a:p>
          <a:p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06900"/>
            <a:ext cx="9144000" cy="24511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Ветреница лютиковая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Это многолетнее травянистое растение опасно тем, что вызывает раздражение почек и пищеварительного тракта. Животное отказывается от корма, иногда в моче видна кровь, живот вздувается. Ветреница лютиковая опасна для всех видов животных. Поедание этого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ядовитого растения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может закончится смертью.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ртём\Desktop\ветреница-лютиковая-ядовитые-растения-опасные-растения-для-живот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06900"/>
            <a:ext cx="9144000" cy="24511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Дурман вонючий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Дурман вонючий опасен для скота как в свежем виде, так и в сене. Действие этого 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ядовитого растения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направлено на сердце и мозг, может вызвать паралич. </a:t>
            </a:r>
            <a:r>
              <a:rPr lang="ru-RU" sz="2000" b="0" u="sng" dirty="0">
                <a:latin typeface="Times New Roman" pitchFamily="18" charset="0"/>
                <a:cs typeface="Times New Roman" pitchFamily="18" charset="0"/>
              </a:rPr>
              <a:t>Дурман вонючий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опасен для всех видов животных.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ртём\Desktop\дурман-вонючий-опасные-растения-ядовитые-раст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863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B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Ядовитые и опасные растения для скота </vt:lpstr>
      <vt:lpstr>Слайд 2</vt:lpstr>
      <vt:lpstr> Бересклет бородавчатый  Представляет собой кустарник, все части которого – ядовиты. При поедании этого ядовитого растения у скота могут наблюдаться колики, понос, поедание больших объемов бересклета может закончится летальным исходом (главным образом, для овц и коз) </vt:lpstr>
      <vt:lpstr>Багульник болотный – кустарник, листья которого опасны для коз и овец. Они вызывают паралич ног, сердца, кишок, парализуя нервную систему.</vt:lpstr>
      <vt:lpstr>Белокрыльник болотный Это ядовитое растение, все части которого представляют опасность при поедании скотом. И животных начинается неконтролируемое слюноотделение, дрожь, беспокойство, тимпанит. Белокрыльник болотный может стать причиной очень быстрой смерти. </vt:lpstr>
      <vt:lpstr>Белена черная Представляет собой травянистое однолетнее растение, не утрачивающее своих опасных свойств ни в свежем, ни в сухом виде. Поедание белены черной может привести к судорогам, буйству, у коров наблюдается тимпанит. </vt:lpstr>
      <vt:lpstr>  </vt:lpstr>
      <vt:lpstr>Ветреница лютиковая  Это многолетнее травянистое растение опасно тем, что вызывает раздражение почек и пищеварительного тракта. Животное отказывается от корма, иногда в моче видна кровь, живот вздувается. Ветреница лютиковая опасна для всех видов животных. Поедание этого ядовитого растения может закончится смертью.</vt:lpstr>
      <vt:lpstr>Дурман вонючий  Дурман вонючий опасен для скота как в свежем виде, так и в сене. Действие этого ядовитого растения направлено на сердце и мозг, может вызвать паралич. Дурман вонючий опасен для всех видов животных.</vt:lpstr>
      <vt:lpstr>Слайд 10</vt:lpstr>
      <vt:lpstr>Молочай (многолетний и однолетний) Ядовито все растение молочая для КРС, овц и коз. Молочный сок, выделяемый этим растением, вызывает воспаление слизистой пищеварительного тракта, понос, рвоту. </vt:lpstr>
      <vt:lpstr>Мак-самосейка  Опасность для скота представляют незрелые коробочки мака-самосейки, вызывающие у скота понос, рвоту, опьянение, частый сон.</vt:lpstr>
      <vt:lpstr>Слайд 13</vt:lpstr>
      <vt:lpstr>Спасибо за просмотр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Ядовитые и опасные растения для скота</dc:title>
  <dc:creator>Артём</dc:creator>
  <cp:lastModifiedBy>Артём</cp:lastModifiedBy>
  <cp:revision>6</cp:revision>
  <dcterms:created xsi:type="dcterms:W3CDTF">2023-10-16T15:53:36Z</dcterms:created>
  <dcterms:modified xsi:type="dcterms:W3CDTF">2023-11-09T15:15:40Z</dcterms:modified>
</cp:coreProperties>
</file>