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F55ED-9FD4-4046-8BBE-4443A1FB1D28}" type="datetimeFigureOut">
              <a:rPr lang="ru-RU" smtClean="0"/>
              <a:t>29.04.2024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A8677-6A7D-4E26-957B-7FF900EC3D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895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F55ED-9FD4-4046-8BBE-4443A1FB1D28}" type="datetimeFigureOut">
              <a:rPr lang="ru-RU" smtClean="0"/>
              <a:t>29.04.2024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A8677-6A7D-4E26-957B-7FF900EC3D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0356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F55ED-9FD4-4046-8BBE-4443A1FB1D28}" type="datetimeFigureOut">
              <a:rPr lang="ru-RU" smtClean="0"/>
              <a:t>29.04.2024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A8677-6A7D-4E26-957B-7FF900EC3D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19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F55ED-9FD4-4046-8BBE-4443A1FB1D28}" type="datetimeFigureOut">
              <a:rPr lang="ru-RU" smtClean="0"/>
              <a:t>29.04.2024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A8677-6A7D-4E26-957B-7FF900EC3D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417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F55ED-9FD4-4046-8BBE-4443A1FB1D28}" type="datetimeFigureOut">
              <a:rPr lang="ru-RU" smtClean="0"/>
              <a:t>29.04.2024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A8677-6A7D-4E26-957B-7FF900EC3D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890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F55ED-9FD4-4046-8BBE-4443A1FB1D28}" type="datetimeFigureOut">
              <a:rPr lang="ru-RU" smtClean="0"/>
              <a:t>29.04.2024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A8677-6A7D-4E26-957B-7FF900EC3D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787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F55ED-9FD4-4046-8BBE-4443A1FB1D28}" type="datetimeFigureOut">
              <a:rPr lang="ru-RU" smtClean="0"/>
              <a:t>29.04.2024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A8677-6A7D-4E26-957B-7FF900EC3D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3229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F55ED-9FD4-4046-8BBE-4443A1FB1D28}" type="datetimeFigureOut">
              <a:rPr lang="ru-RU" smtClean="0"/>
              <a:t>29.04.2024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A8677-6A7D-4E26-957B-7FF900EC3D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531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F55ED-9FD4-4046-8BBE-4443A1FB1D28}" type="datetimeFigureOut">
              <a:rPr lang="ru-RU" smtClean="0"/>
              <a:t>29.04.2024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A8677-6A7D-4E26-957B-7FF900EC3D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6719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F55ED-9FD4-4046-8BBE-4443A1FB1D28}" type="datetimeFigureOut">
              <a:rPr lang="ru-RU" smtClean="0"/>
              <a:t>29.04.2024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A8677-6A7D-4E26-957B-7FF900EC3D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0527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F55ED-9FD4-4046-8BBE-4443A1FB1D28}" type="datetimeFigureOut">
              <a:rPr lang="ru-RU" smtClean="0"/>
              <a:t>29.04.2024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A8677-6A7D-4E26-957B-7FF900EC3D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8185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F55ED-9FD4-4046-8BBE-4443A1FB1D28}" type="datetimeFigureOut">
              <a:rPr lang="ru-RU" smtClean="0"/>
              <a:t>29.04.2024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A8677-6A7D-4E26-957B-7FF900EC3D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0820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9184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Диск Нахождение формул солей </Template>
  <TotalTime>1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</cp:revision>
  <dcterms:created xsi:type="dcterms:W3CDTF">2024-04-29T06:23:39Z</dcterms:created>
  <dcterms:modified xsi:type="dcterms:W3CDTF">2024-04-29T06:24:40Z</dcterms:modified>
</cp:coreProperties>
</file>