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99" r:id="rId3"/>
    <p:sldId id="300" r:id="rId4"/>
    <p:sldId id="285" r:id="rId5"/>
    <p:sldId id="283" r:id="rId6"/>
    <p:sldId id="293" r:id="rId7"/>
    <p:sldId id="294" r:id="rId8"/>
    <p:sldId id="295" r:id="rId9"/>
    <p:sldId id="280" r:id="rId10"/>
    <p:sldId id="292" r:id="rId11"/>
    <p:sldId id="279" r:id="rId12"/>
    <p:sldId id="296" r:id="rId13"/>
    <p:sldId id="298" r:id="rId14"/>
    <p:sldId id="297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0"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CC0000"/>
    <a:srgbClr val="3B3BE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07" autoAdjust="0"/>
  </p:normalViewPr>
  <p:slideViewPr>
    <p:cSldViewPr>
      <p:cViewPr varScale="1">
        <p:scale>
          <a:sx n="81" d="100"/>
          <a:sy n="81" d="100"/>
        </p:scale>
        <p:origin x="-8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24ACD3F-B78D-4B00-B8F8-87D5E7D05906}" type="datetimeFigureOut">
              <a:rPr lang="ru-RU"/>
              <a:pPr>
                <a:defRPr/>
              </a:pPr>
              <a:t>26.04.2024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98F328-5850-411C-88AB-8CC193E98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7145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14D49-5675-4B9F-8B9D-C4BBA2938BA9}" type="datetimeFigureOut">
              <a:rPr lang="ru-RU"/>
              <a:pPr>
                <a:defRPr/>
              </a:pPr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A0A37-1F30-4CB4-9079-69AC00CABD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02F00-6465-4C50-9C70-5F471D1CF038}" type="datetimeFigureOut">
              <a:rPr lang="ru-RU"/>
              <a:pPr>
                <a:defRPr/>
              </a:pPr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BD8DA-4DE2-4C37-8931-43161DAE80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A4E2D-DC88-4C09-85DB-AC79FD5A424C}" type="datetimeFigureOut">
              <a:rPr lang="ru-RU"/>
              <a:pPr>
                <a:defRPr/>
              </a:pPr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9C90A-30F1-461A-858F-C7CF95852C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6393D-EDE8-4B73-AB8E-782CF1F882D0}" type="datetimeFigureOut">
              <a:rPr lang="ru-RU"/>
              <a:pPr>
                <a:defRPr/>
              </a:pPr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E760B-9FF3-4651-852B-6650F173B1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351EA-AF2D-4857-B6B4-5D1EE1040860}" type="datetimeFigureOut">
              <a:rPr lang="ru-RU"/>
              <a:pPr>
                <a:defRPr/>
              </a:pPr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30D73-CAA7-4668-A315-DE84A66662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1CC6A-DB00-4FE9-9B52-FA84E6186CDF}" type="datetimeFigureOut">
              <a:rPr lang="ru-RU"/>
              <a:pPr>
                <a:defRPr/>
              </a:pPr>
              <a:t>26.04.2024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6F647-3C2B-4341-AB52-694C4C7BF0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4FE57-A48A-474C-9130-B247D434468B}" type="datetimeFigureOut">
              <a:rPr lang="ru-RU"/>
              <a:pPr>
                <a:defRPr/>
              </a:pPr>
              <a:t>26.04.2024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2DE7B-E3E1-43C6-B21A-9F8FB82196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0F147-C8EB-44C2-86F6-8E102E827874}" type="datetimeFigureOut">
              <a:rPr lang="ru-RU"/>
              <a:pPr>
                <a:defRPr/>
              </a:pPr>
              <a:t>26.04.2024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CC45F-2A1F-4C97-9964-B452EB660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E867-5767-4BB0-B37B-B02CC70E57D0}" type="datetimeFigureOut">
              <a:rPr lang="ru-RU"/>
              <a:pPr>
                <a:defRPr/>
              </a:pPr>
              <a:t>26.04.2024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01D51-6140-4D7C-91CF-B64C558D3A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0A157-2004-4B0E-B1B7-9FB983A71210}" type="datetimeFigureOut">
              <a:rPr lang="ru-RU"/>
              <a:pPr>
                <a:defRPr/>
              </a:pPr>
              <a:t>26.04.2024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176BE-B963-4243-BB1F-077BEEB942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9032B-B7BA-4F09-BAA6-F8AF73A74462}" type="datetimeFigureOut">
              <a:rPr lang="ru-RU"/>
              <a:pPr>
                <a:defRPr/>
              </a:pPr>
              <a:t>26.04.2024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CB67A-1814-429C-9A17-52A9212AB1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72FE55-CFA5-4FF5-AEAB-2C122E764BDF}" type="datetimeFigureOut">
              <a:rPr lang="ru-RU"/>
              <a:pPr>
                <a:defRPr/>
              </a:pPr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ABDD97-F40A-4394-B359-AD7399AFDE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5717" y="548680"/>
            <a:ext cx="7772398" cy="352839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er money" panose="02000505060000020004" pitchFamily="2" charset="0"/>
              </a:rPr>
              <a:t/>
            </a:r>
            <a:b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er money" panose="02000505060000020004" pitchFamily="2" charset="0"/>
              </a:rPr>
            </a:b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er money" panose="02000505060000020004" pitchFamily="2" charset="0"/>
              </a:rPr>
              <a:t/>
            </a:r>
            <a:b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er money" panose="02000505060000020004" pitchFamily="2" charset="0"/>
              </a:rPr>
            </a:b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er money" panose="02000505060000020004" pitchFamily="2" charset="0"/>
              </a:rPr>
              <a:t/>
            </a:r>
            <a:b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er money" panose="02000505060000020004" pitchFamily="2" charset="0"/>
              </a:rPr>
            </a:br>
            <a:r>
              <a:rPr lang="ru-RU" b="1" dirty="0" smtClean="0">
                <a:latin typeface="beer money" panose="02000505060000020004" pitchFamily="2" charset="0"/>
              </a:rPr>
              <a:t>МАДОУ </a:t>
            </a:r>
            <a:r>
              <a:rPr lang="ru-RU" b="1" dirty="0">
                <a:latin typeface="beer money" panose="02000505060000020004" pitchFamily="2" charset="0"/>
              </a:rPr>
              <a:t>№ 26 детский сад «Островок» </a:t>
            </a:r>
            <a:br>
              <a:rPr lang="ru-RU" b="1" dirty="0">
                <a:latin typeface="beer money" panose="02000505060000020004" pitchFamily="2" charset="0"/>
              </a:rPr>
            </a:br>
            <a:r>
              <a:rPr lang="ru-RU" b="1" dirty="0">
                <a:latin typeface="beer money" panose="02000505060000020004" pitchFamily="2" charset="0"/>
              </a:rPr>
              <a:t>г.Южно-Сахалинска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PB"/>
          <p:cNvSpPr/>
          <p:nvPr/>
        </p:nvSpPr>
        <p:spPr>
          <a:xfrm>
            <a:off x="0" y="6705600"/>
            <a:ext cx="457200" cy="152400"/>
          </a:xfrm>
          <a:prstGeom prst="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683568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3635896" y="1988840"/>
            <a:ext cx="2088232" cy="24482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663774" y="4527240"/>
            <a:ext cx="4186627" cy="21783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765215" y="2307496"/>
            <a:ext cx="2105359" cy="251782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61750" y="2375172"/>
            <a:ext cx="2627784" cy="22322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83568" y="173548"/>
            <a:ext cx="8229600" cy="115212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2060"/>
                </a:solidFill>
                <a:latin typeface="beer money" panose="02000505060000020004" pitchFamily="2" charset="0"/>
              </a:rPr>
              <a:t>Соревнования по лыжным гонкам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2060"/>
                </a:solidFill>
                <a:latin typeface="beer money" panose="02000505060000020004" pitchFamily="2" charset="0"/>
              </a:rPr>
              <a:t>«Гонка Триумфа»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3600" dirty="0">
              <a:solidFill>
                <a:srgbClr val="FF0000"/>
              </a:solidFill>
              <a:latin typeface="beer money" panose="02000505060000020004" pitchFamily="2" charset="0"/>
            </a:endParaRPr>
          </a:p>
        </p:txBody>
      </p:sp>
      <p:pic>
        <p:nvPicPr>
          <p:cNvPr id="10" name="Рисунок 9" descr="C:\Users\садик\AppData\Local\Microsoft\Windows\INetCache\Content.Word\IMG_20240316_1911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10" y="2568841"/>
            <a:ext cx="2376264" cy="184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садик\AppData\Local\Microsoft\Windows\INetCache\Content.Word\IMG_20240316_191352_edit_9327700405055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132856"/>
            <a:ext cx="175359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садик\AppData\Local\Microsoft\Windows\INetCache\Content.Word\IMG-20240316-WA05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5516" y="4606478"/>
            <a:ext cx="3888432" cy="201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садик\AppData\Local\Microsoft\Windows\INetCache\Content.Word\IMG-20240316-WA05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3380" y="2450285"/>
            <a:ext cx="181421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B"/>
          <p:cNvSpPr/>
          <p:nvPr/>
        </p:nvSpPr>
        <p:spPr>
          <a:xfrm>
            <a:off x="0" y="6705600"/>
            <a:ext cx="6400800" cy="152400"/>
          </a:xfrm>
          <a:prstGeom prst="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683568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>
            <a:hlinkClick r:id="" action="ppaction://hlinkshowjump?jump=previousslide"/>
          </p:cNvPr>
          <p:cNvSpPr/>
          <p:nvPr/>
        </p:nvSpPr>
        <p:spPr>
          <a:xfrm rot="10800000">
            <a:off x="313184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6588224" y="4005064"/>
            <a:ext cx="2304256" cy="26642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516216" y="1052736"/>
            <a:ext cx="2376264" cy="27363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411760" y="1556792"/>
            <a:ext cx="3744416" cy="280831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2852936"/>
            <a:ext cx="1872208" cy="30963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404665"/>
            <a:ext cx="9144000" cy="504055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beer money"/>
              </a:rPr>
              <a:t>Областной  Троицкий лыжный марафон</a:t>
            </a:r>
            <a:endParaRPr lang="ru-RU" dirty="0">
              <a:latin typeface="beer money"/>
            </a:endParaRPr>
          </a:p>
        </p:txBody>
      </p:sp>
      <p:pic>
        <p:nvPicPr>
          <p:cNvPr id="7" name="Рисунок 6" descr="C:\Users\садик\AppData\Local\Microsoft\Windows\INetCache\Content.Word\IMG-20240224-WA0054_edit_872363207043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772816"/>
            <a:ext cx="33843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садик\AppData\Local\Microsoft\Windows\INetCache\Content.Word\IMG-20240224-WA00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96952"/>
            <a:ext cx="158417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адик\AppData\Local\Microsoft\Windows\INetCache\Content.Word\IMG-20240224-WA00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196752"/>
            <a:ext cx="19442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садик\AppData\Local\Microsoft\Windows\INetCache\Content.Word\IMG-20240224-WA008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732240" y="4149080"/>
            <a:ext cx="19971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B"/>
          <p:cNvSpPr/>
          <p:nvPr/>
        </p:nvSpPr>
        <p:spPr>
          <a:xfrm>
            <a:off x="0" y="6705600"/>
            <a:ext cx="6858000" cy="152400"/>
          </a:xfrm>
          <a:prstGeom prst="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>
            <a:hlinkClick r:id="" action="ppaction://hlinkshowjump?jump=nextslide"/>
          </p:cNvPr>
          <p:cNvSpPr/>
          <p:nvPr/>
        </p:nvSpPr>
        <p:spPr>
          <a:xfrm>
            <a:off x="683568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>
            <a:hlinkClick r:id="" action="ppaction://hlinkshowjump?jump=previousslide"/>
          </p:cNvPr>
          <p:cNvSpPr/>
          <p:nvPr/>
        </p:nvSpPr>
        <p:spPr>
          <a:xfrm rot="10800000">
            <a:off x="313184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5580112" y="4005064"/>
            <a:ext cx="2304256" cy="24482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87624" y="4077072"/>
            <a:ext cx="3240360" cy="23762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92080" y="1484784"/>
            <a:ext cx="3024336" cy="23762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99592" y="1412776"/>
            <a:ext cx="3456384" cy="24482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188641"/>
            <a:ext cx="9144000" cy="136815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2060"/>
                </a:solidFill>
                <a:latin typeface="beer money"/>
              </a:rPr>
              <a:t>Посещение соревнований в ЛД «Кристалл»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2060"/>
                </a:solidFill>
                <a:latin typeface="beer money"/>
              </a:rPr>
              <a:t>Турнир по хоккею «Кубок Кристалла»</a:t>
            </a:r>
          </a:p>
        </p:txBody>
      </p:sp>
      <p:pic>
        <p:nvPicPr>
          <p:cNvPr id="20" name="Рисунок 19" descr="C:\Users\садик\AppData\Local\Microsoft\Windows\INetCache\Content.Word\IMG_20240322_0924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628800"/>
            <a:ext cx="272628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садик\AppData\Local\Microsoft\Windows\INetCache\Content.Word\IMG_20240322_093739_edit_1712790119754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556792"/>
            <a:ext cx="314827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садик\AppData\Local\Microsoft\Windows\INetCache\Content.Word\IMG_20240322_093747_edit_1712594676644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149080"/>
            <a:ext cx="194421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садик\AppData\Local\Microsoft\Windows\INetCache\Content.Word\IMG_20240322_0940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221088"/>
            <a:ext cx="292300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B"/>
          <p:cNvSpPr/>
          <p:nvPr/>
        </p:nvSpPr>
        <p:spPr>
          <a:xfrm>
            <a:off x="0" y="6705600"/>
            <a:ext cx="8229600" cy="152400"/>
          </a:xfrm>
          <a:prstGeom prst="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683568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>
            <a:hlinkClick r:id="" action="ppaction://hlinkshowjump?jump=previousslide"/>
          </p:cNvPr>
          <p:cNvSpPr/>
          <p:nvPr/>
        </p:nvSpPr>
        <p:spPr>
          <a:xfrm rot="10800000">
            <a:off x="313184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6228184" y="4365104"/>
            <a:ext cx="2664296" cy="201622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1520" y="4077072"/>
            <a:ext cx="2664296" cy="208823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347864" y="1844824"/>
            <a:ext cx="2520280" cy="3024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23528" y="1340768"/>
            <a:ext cx="2376264" cy="25922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119675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beer money"/>
              </a:rPr>
              <a:t>Экскурсии в музей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beer money"/>
              </a:rPr>
              <a:t>ЛБК «Триумф» и ЛД «Кристалл»</a:t>
            </a:r>
          </a:p>
        </p:txBody>
      </p:sp>
      <p:pic>
        <p:nvPicPr>
          <p:cNvPr id="11" name="Рисунок 10" descr="C:\Users\садик\AppData\Local\Microsoft\Windows\INetCache\Content.Word\IMG_20240322_0915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556792"/>
            <a:ext cx="208823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садик\AppData\Local\Microsoft\Windows\INetCache\Content.Word\IMG_20240322_0915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209069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садик\AppData\Local\Microsoft\Windows\INetCache\Content.Word\IMG_20231116_1434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988840"/>
            <a:ext cx="225826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садик\AppData\Local\Microsoft\Windows\INetCache\Content.Word\IMG_20231116_1435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509120"/>
            <a:ext cx="237626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садик\AppData\Local\Microsoft\Windows\INetCache\Content.Word\IMG_20231116_1436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221088"/>
            <a:ext cx="23762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B"/>
          <p:cNvSpPr/>
          <p:nvPr/>
        </p:nvSpPr>
        <p:spPr>
          <a:xfrm>
            <a:off x="0" y="6705600"/>
            <a:ext cx="8686800" cy="152400"/>
          </a:xfrm>
          <a:prstGeom prst="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683568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>
            <a:hlinkClick r:id="" action="ppaction://hlinkshowjump?jump=previousslide"/>
          </p:cNvPr>
          <p:cNvSpPr/>
          <p:nvPr/>
        </p:nvSpPr>
        <p:spPr>
          <a:xfrm rot="10800000">
            <a:off x="313184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6804248" y="4005064"/>
            <a:ext cx="2016224" cy="252028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75856" y="4437112"/>
            <a:ext cx="2808312" cy="208823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1520" y="4077072"/>
            <a:ext cx="2664296" cy="21602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28184" y="1772816"/>
            <a:ext cx="2808312" cy="21602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31840" y="2204864"/>
            <a:ext cx="2880320" cy="21602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512" y="1844824"/>
            <a:ext cx="2808312" cy="21602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188641"/>
            <a:ext cx="9144000" cy="1152127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beer money"/>
              </a:rPr>
              <a:t>Участие в творческих конкурсах: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beer money"/>
              </a:rPr>
              <a:t>- фотовыставка «Чемпионы зимы»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beer money"/>
              </a:rPr>
              <a:t> - всероссийский конкурс рисунков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beer money"/>
              </a:rPr>
              <a:t>«Мы за СПОРТ»</a:t>
            </a:r>
          </a:p>
        </p:txBody>
      </p:sp>
      <p:pic>
        <p:nvPicPr>
          <p:cNvPr id="7" name="Рисунок 6" descr="C:\Users\садик\Desktop\фото\Мы за спорт рисунки\Шатохин Михаил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149080"/>
            <a:ext cx="172819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садик\AppData\Local\Microsoft\Windows\INetCache\Content.Word\IMG_20240409_121549_edit_4534641622094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348880"/>
            <a:ext cx="250735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адик\AppData\Local\Microsoft\Windows\INetCache\Content.Word\IMG_20240409_121601_edit_4534837723297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988840"/>
            <a:ext cx="25202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садик\AppData\Local\Microsoft\Windows\INetCache\Content.Word\IMG_20240409_121607_edit_4535015136709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221088"/>
            <a:ext cx="24482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садик\Desktop\фото\Мы за спорт рисунки\Зинченко Егор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1916832"/>
            <a:ext cx="249228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садик\Desktop\фото\Мы за спорт рисунки\Раевский Артем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4509120"/>
            <a:ext cx="25202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B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>
            <a:hlinkClick r:id="" action="ppaction://hlinkshowjump?jump=previousslide"/>
          </p:cNvPr>
          <p:cNvSpPr/>
          <p:nvPr/>
        </p:nvSpPr>
        <p:spPr>
          <a:xfrm rot="10800000">
            <a:off x="313184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5436096" y="3861048"/>
            <a:ext cx="2376264" cy="27363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91680" y="3861048"/>
            <a:ext cx="2304256" cy="280831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364088" y="1340768"/>
            <a:ext cx="2952328" cy="22322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7544" y="1268760"/>
            <a:ext cx="2952328" cy="230425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88640"/>
            <a:ext cx="8075240" cy="1222167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beer money" panose="02000505060000020004" pitchFamily="2" charset="0"/>
              </a:rPr>
              <a:t>Образовательная деятельность по физической культуре в ДОУ</a:t>
            </a:r>
          </a:p>
          <a:p>
            <a:pPr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5" name="PB"/>
          <p:cNvSpPr/>
          <p:nvPr/>
        </p:nvSpPr>
        <p:spPr>
          <a:xfrm>
            <a:off x="0" y="6705600"/>
            <a:ext cx="914400" cy="152400"/>
          </a:xfrm>
          <a:prstGeom prst="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683568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" action="ppaction://hlinkshowjump?jump=previousslide"/>
          </p:cNvPr>
          <p:cNvSpPr/>
          <p:nvPr/>
        </p:nvSpPr>
        <p:spPr>
          <a:xfrm rot="10800000">
            <a:off x="313184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C:\Users\садик\AppData\Local\Microsoft\Windows\INetCache\Content.Word\IMG_20230623_0930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264095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садик\AppData\Local\Microsoft\Windows\INetCache\Content.Word\IMG_20230620_115254_edit_1803904420979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005064"/>
            <a:ext cx="20759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садик\AppData\Local\Microsoft\Windows\INetCache\Content.Word\IMG_20230517_101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484784"/>
            <a:ext cx="265745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садик\AppData\Local\Microsoft\Windows\INetCache\Content.Word\IMG_20230918_1219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005064"/>
            <a:ext cx="199414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6012160" y="4365104"/>
            <a:ext cx="2880320" cy="230425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084168" y="1268760"/>
            <a:ext cx="2448272" cy="27363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275856" y="2348880"/>
            <a:ext cx="2448272" cy="27363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1520" y="3789040"/>
            <a:ext cx="2808312" cy="252028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196752"/>
            <a:ext cx="2232248" cy="230425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88640"/>
            <a:ext cx="7931224" cy="822995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beer money"/>
              </a:rPr>
              <a:t>Занятия на лыжно-биатлонном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beer money"/>
              </a:rPr>
              <a:t>комплексе «Триумф»</a:t>
            </a:r>
          </a:p>
          <a:p>
            <a:pPr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9" name="Рисунок 8" descr="C:\Users\садик\Desktop\фото\IMG-20230114-WA00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1944216" cy="201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1" name="Рисунок 10" descr="C:\Users\садик\AppData\Local\Microsoft\Windows\INetCache\Content.Word\IMG_20231102_1458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492896"/>
            <a:ext cx="215719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садик\AppData\Local\Microsoft\Windows\INetCache\Content.Word\IMG_20220205_1450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05064"/>
            <a:ext cx="2520280" cy="2116053"/>
          </a:xfrm>
          <a:prstGeom prst="rect">
            <a:avLst/>
          </a:prstGeom>
          <a:noFill/>
          <a:ln w="9525">
            <a:solidFill>
              <a:schemeClr val="accent3">
                <a:lumMod val="50000"/>
                <a:alpha val="0"/>
              </a:schemeClr>
            </a:solidFill>
            <a:miter lim="800000"/>
            <a:headEnd/>
            <a:tailEnd/>
          </a:ln>
        </p:spPr>
      </p:pic>
      <p:pic>
        <p:nvPicPr>
          <p:cNvPr id="17" name="Рисунок 16" descr="C:\Users\садик\AppData\Local\Microsoft\Windows\INetCache\Content.Word\IMG_20230914_1517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509120"/>
            <a:ext cx="260722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5" y="1412776"/>
            <a:ext cx="2160240" cy="244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B"/>
          <p:cNvSpPr/>
          <p:nvPr/>
        </p:nvSpPr>
        <p:spPr>
          <a:xfrm>
            <a:off x="0" y="6705600"/>
            <a:ext cx="1371600" cy="152400"/>
          </a:xfrm>
          <a:prstGeom prst="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683568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>
            <a:hlinkClick r:id="" action="ppaction://hlinkshowjump?jump=previousslide"/>
          </p:cNvPr>
          <p:cNvSpPr/>
          <p:nvPr/>
        </p:nvSpPr>
        <p:spPr>
          <a:xfrm rot="10800000">
            <a:off x="313184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6588224" y="3861048"/>
            <a:ext cx="2376264" cy="252028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35896" y="3861048"/>
            <a:ext cx="2520280" cy="25922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588224" y="1124744"/>
            <a:ext cx="2376264" cy="24482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07904" y="1196752"/>
            <a:ext cx="2376264" cy="252028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9512" y="3717032"/>
            <a:ext cx="2880320" cy="24482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512" y="1052736"/>
            <a:ext cx="2880320" cy="24482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16703" y="116632"/>
            <a:ext cx="8229600" cy="1152128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beer money"/>
              </a:rPr>
              <a:t>ДООП «Юные скалолазы», «Чудесные дощечки»</a:t>
            </a:r>
          </a:p>
          <a:p>
            <a:pPr algn="ctr">
              <a:buNone/>
            </a:pPr>
            <a:endParaRPr lang="ru-RU" sz="4000" b="1" dirty="0" smtClean="0">
              <a:solidFill>
                <a:srgbClr val="002060"/>
              </a:solidFill>
              <a:latin typeface="Resphekt" panose="00000500000000000000" pitchFamily="50" charset="-52"/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chemeClr val="tx2"/>
                </a:solidFill>
              </a:rPr>
              <a:t>. </a:t>
            </a:r>
          </a:p>
          <a:p>
            <a:pPr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7" name="Рисунок 6" descr="C:\Users\садик\AppData\Local\Microsoft\Windows\INetCache\Content.Word\IMG_20230323_1216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259228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адик\AppData\Local\Microsoft\Windows\INetCache\Content.Word\IMG_20230328_1022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861048"/>
            <a:ext cx="259228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садик\AppData\Local\Microsoft\Windows\INetCache\Content.Word\IMG_20230526_1204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005064"/>
            <a:ext cx="223224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B"/>
          <p:cNvSpPr/>
          <p:nvPr/>
        </p:nvSpPr>
        <p:spPr>
          <a:xfrm>
            <a:off x="0" y="6705600"/>
            <a:ext cx="1828800" cy="152400"/>
          </a:xfrm>
          <a:prstGeom prst="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683568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>
            <a:hlinkClick r:id="" action="ppaction://hlinkshowjump?jump=previousslide"/>
          </p:cNvPr>
          <p:cNvSpPr/>
          <p:nvPr/>
        </p:nvSpPr>
        <p:spPr>
          <a:xfrm rot="10800000">
            <a:off x="313184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C:\Users\садик\AppData\Local\Microsoft\Windows\INetCache\Content.Word\IMG_20231201_1125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005064"/>
            <a:ext cx="212444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садик\AppData\Local\Microsoft\Windows\INetCache\Content.Word\IMG_20231005_15465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1268760"/>
            <a:ext cx="20882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садик\AppData\Local\Microsoft\Windows\INetCache\Content.Word\IMG_20231201_10523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1340768"/>
            <a:ext cx="208823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6300192" y="4077072"/>
            <a:ext cx="2304256" cy="26642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716016" y="1196752"/>
            <a:ext cx="2448272" cy="27363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7544" y="4149080"/>
            <a:ext cx="3096344" cy="18722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7544" y="1628800"/>
            <a:ext cx="3168352" cy="19442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23528" y="130982"/>
            <a:ext cx="8881192" cy="1152128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beer money" panose="02000505060000020004" pitchFamily="2" charset="0"/>
              </a:rPr>
              <a:t>Взаимодействие  с  библиотекой семейного чтения  г.Южно-Сахалинска</a:t>
            </a:r>
            <a:endParaRPr lang="ru-RU" dirty="0">
              <a:latin typeface="beer money" panose="02000505060000020004" pitchFamily="2" charset="0"/>
            </a:endParaRPr>
          </a:p>
        </p:txBody>
      </p:sp>
      <p:pic>
        <p:nvPicPr>
          <p:cNvPr id="5" name="Рисунок 4" descr="C:\Users\садик\AppData\Local\Microsoft\Windows\INetCache\Content.Word\IMG-20240409-WA0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288032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садик\AppData\Local\Microsoft\Windows\INetCache\Content.Word\IMG-20240409-WA0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280831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адик\AppData\Local\Microsoft\Windows\INetCache\Content.Word\IMG-20231017-WA00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340768"/>
            <a:ext cx="216024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садик\AppData\Local\Microsoft\Windows\INetCache\Content.Word\IMG-20231017-WA00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221088"/>
            <a:ext cx="203490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B"/>
          <p:cNvSpPr/>
          <p:nvPr/>
        </p:nvSpPr>
        <p:spPr>
          <a:xfrm>
            <a:off x="0" y="6705600"/>
            <a:ext cx="3200400" cy="152400"/>
          </a:xfrm>
          <a:prstGeom prst="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>
            <a:hlinkClick r:id="" action="ppaction://hlinkshowjump?jump=nextslide"/>
          </p:cNvPr>
          <p:cNvSpPr/>
          <p:nvPr/>
        </p:nvSpPr>
        <p:spPr>
          <a:xfrm>
            <a:off x="683568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>
            <a:hlinkClick r:id="" action="ppaction://hlinkshowjump?jump=previousslide"/>
          </p:cNvPr>
          <p:cNvSpPr/>
          <p:nvPr/>
        </p:nvSpPr>
        <p:spPr>
          <a:xfrm rot="10800000">
            <a:off x="313184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6300192" y="5157192"/>
            <a:ext cx="2664296" cy="158417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220072" y="3429000"/>
            <a:ext cx="2664296" cy="165618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699792" y="3717032"/>
            <a:ext cx="2304256" cy="24482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7504" y="3717032"/>
            <a:ext cx="2448272" cy="24482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084168" y="1268760"/>
            <a:ext cx="2808312" cy="201622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59832" y="1196752"/>
            <a:ext cx="2736304" cy="21602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512" y="1124744"/>
            <a:ext cx="2448272" cy="230425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51520" y="1"/>
            <a:ext cx="8640960" cy="1340768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beer money" panose="02000505060000020004"/>
              </a:rPr>
              <a:t>Совместные мероприятия с родителями: «День Здоровья», «Зарядка бодрости»</a:t>
            </a:r>
            <a:endParaRPr lang="ru-RU" dirty="0">
              <a:latin typeface="beer money"/>
            </a:endParaRPr>
          </a:p>
        </p:txBody>
      </p:sp>
      <p:pic>
        <p:nvPicPr>
          <p:cNvPr id="5" name="Рисунок 4" descr="E:\Работа с родителями\Зарядка\20170901_0819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412776"/>
            <a:ext cx="250212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Работа с родителями\Зарядка\20170901_0818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340768"/>
            <a:ext cx="24482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Работа с родителями\День здоровья\Screenshot_20240110_174345_org.telegram.messenger_edit_1196191890281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216024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5229200"/>
            <a:ext cx="2376264" cy="146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Работа с родителями\День здоровья\Screenshot_20240110_181635_com.instagram.android_edit_12004687582334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861048"/>
            <a:ext cx="20162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3501008"/>
            <a:ext cx="241937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E:\Работа с родителями\День здоровья\Screenshot_20240111_083547_edit_11972828574006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861048"/>
            <a:ext cx="21602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B"/>
          <p:cNvSpPr/>
          <p:nvPr/>
        </p:nvSpPr>
        <p:spPr>
          <a:xfrm>
            <a:off x="0" y="6705600"/>
            <a:ext cx="3657600" cy="152400"/>
          </a:xfrm>
          <a:prstGeom prst="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>
            <a:hlinkClick r:id="" action="ppaction://hlinkshowjump?jump=nextslide"/>
          </p:cNvPr>
          <p:cNvSpPr/>
          <p:nvPr/>
        </p:nvSpPr>
        <p:spPr>
          <a:xfrm>
            <a:off x="683568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>
            <a:hlinkClick r:id="" action="ppaction://hlinkshowjump?jump=previousslide"/>
          </p:cNvPr>
          <p:cNvSpPr/>
          <p:nvPr/>
        </p:nvSpPr>
        <p:spPr>
          <a:xfrm rot="10800000">
            <a:off x="313184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6876256" y="4221088"/>
            <a:ext cx="2016224" cy="230425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347864" y="4077072"/>
            <a:ext cx="3024336" cy="23762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76256" y="1484784"/>
            <a:ext cx="2016224" cy="24482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131840" y="1628800"/>
            <a:ext cx="3456384" cy="230425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39552" y="3861048"/>
            <a:ext cx="2232248" cy="24482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9552" y="1340768"/>
            <a:ext cx="2376264" cy="24482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83568" y="116633"/>
            <a:ext cx="8003232" cy="144016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beer money" panose="02000505060000020004" pitchFamily="2" charset="0"/>
              </a:rPr>
              <a:t>Областное семейно-спортивное мероприятие «Зимние забавы»</a:t>
            </a:r>
          </a:p>
        </p:txBody>
      </p:sp>
      <p:pic>
        <p:nvPicPr>
          <p:cNvPr id="5" name="Рисунок 4" descr="C:\Users\садик\AppData\Local\Microsoft\Windows\INetCache\Content.Word\IMG_20240303_1041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197728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садик\AppData\Local\Microsoft\Windows\INetCache\Content.Word\IMG_20240303_1042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05064"/>
            <a:ext cx="182803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садик\AppData\Local\Microsoft\Windows\INetCache\Content.Word\IMG_20240303_1043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628800"/>
            <a:ext cx="15993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адик\AppData\Local\Microsoft\Windows\INetCache\Content.Word\IMG_20240303_1059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365104"/>
            <a:ext cx="172248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садик\AppData\Local\Microsoft\Windows\INetCache\Content.Word\IMG_20240303_11535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221088"/>
            <a:ext cx="27363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садик\AppData\Local\Microsoft\Windows\INetCache\Content.Word\IMG_20240303_11550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1772816"/>
            <a:ext cx="315604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B"/>
          <p:cNvSpPr/>
          <p:nvPr/>
        </p:nvSpPr>
        <p:spPr>
          <a:xfrm>
            <a:off x="0" y="6705600"/>
            <a:ext cx="4114800" cy="152400"/>
          </a:xfrm>
          <a:prstGeom prst="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683568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" action="ppaction://hlinkshowjump?jump=previousslide"/>
          </p:cNvPr>
          <p:cNvSpPr/>
          <p:nvPr/>
        </p:nvSpPr>
        <p:spPr>
          <a:xfrm rot="10800000">
            <a:off x="313184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5796136" y="4149080"/>
            <a:ext cx="3024336" cy="172819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059832" y="4149080"/>
            <a:ext cx="2592288" cy="19442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504" y="4149080"/>
            <a:ext cx="2808312" cy="19442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84168" y="1700808"/>
            <a:ext cx="2952328" cy="22322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31840" y="1700808"/>
            <a:ext cx="2736304" cy="22322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1772816"/>
            <a:ext cx="2808312" cy="208823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23529" y="80628"/>
            <a:ext cx="8424936" cy="115212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2060"/>
                </a:solidFill>
                <a:latin typeface="beer money" panose="02000505060000020004" pitchFamily="2" charset="0"/>
              </a:rPr>
              <a:t>Мероприятия с педагогами ДОУ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2060"/>
                </a:solidFill>
                <a:latin typeface="beer money" panose="02000505060000020004" pitchFamily="2" charset="0"/>
              </a:rPr>
              <a:t>(спортивные досуги с детьми, выступления, консультации)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293096"/>
            <a:ext cx="256549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75848"/>
            <a:ext cx="2520280" cy="184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садик\AppData\Local\Microsoft\Windows\INetCache\Content.Word\IMG-20231110-WA00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293096"/>
            <a:ext cx="2434911" cy="16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садик\AppData\Local\Microsoft\Windows\INetCache\Content.Word\IMG-20231110-WA00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293096"/>
            <a:ext cx="280831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садик\AppData\Local\Microsoft\Windows\INetCache\Content.Word\IMG-20240405-WA00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844824"/>
            <a:ext cx="2820139" cy="19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садик\AppData\Local\Microsoft\Windows\INetCache\Content.Word\IMG-20240405-WA003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1844824"/>
            <a:ext cx="255890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B"/>
          <p:cNvSpPr/>
          <p:nvPr/>
        </p:nvSpPr>
        <p:spPr>
          <a:xfrm>
            <a:off x="0" y="6705600"/>
            <a:ext cx="4572000" cy="152400"/>
          </a:xfrm>
          <a:prstGeom prst="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" action="ppaction://hlinkshowjump?jump=nextslide"/>
          </p:cNvPr>
          <p:cNvSpPr/>
          <p:nvPr/>
        </p:nvSpPr>
        <p:spPr>
          <a:xfrm>
            <a:off x="683568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>
            <a:hlinkClick r:id="" action="ppaction://hlinkshowjump?jump=previousslide"/>
          </p:cNvPr>
          <p:cNvSpPr/>
          <p:nvPr/>
        </p:nvSpPr>
        <p:spPr>
          <a:xfrm rot="10800000">
            <a:off x="313184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1520" y="2348880"/>
            <a:ext cx="2232248" cy="32403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16216" y="2708920"/>
            <a:ext cx="2232248" cy="295232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71800" y="2276872"/>
            <a:ext cx="3600400" cy="27363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270074"/>
            <a:ext cx="9144000" cy="115212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2060"/>
                </a:solidFill>
                <a:latin typeface="Resphekt" panose="00000500000000000000" pitchFamily="50" charset="-52"/>
              </a:rPr>
              <a:t>Всероссийская массовая лыжная гонка «Лыжня России» (совместно с родителями</a:t>
            </a:r>
            <a:r>
              <a:rPr lang="ru-RU" b="1" dirty="0" smtClean="0">
                <a:solidFill>
                  <a:srgbClr val="002060"/>
                </a:solidFill>
                <a:latin typeface="Resphekt" panose="00000500000000000000" pitchFamily="50" charset="-52"/>
              </a:rPr>
              <a:t>)</a:t>
            </a:r>
            <a:endParaRPr lang="ru-RU" b="1" dirty="0" smtClean="0">
              <a:solidFill>
                <a:srgbClr val="002060"/>
              </a:solidFill>
              <a:latin typeface="Resphekt" panose="00000500000000000000" pitchFamily="50" charset="-52"/>
            </a:endParaRPr>
          </a:p>
        </p:txBody>
      </p:sp>
      <p:pic>
        <p:nvPicPr>
          <p:cNvPr id="5" name="Рисунок 4" descr="C:\Users\садик\Desktop\фото\IMG-20240210-WA00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420888"/>
            <a:ext cx="324036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564904"/>
            <a:ext cx="19442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B"/>
          <p:cNvSpPr/>
          <p:nvPr/>
        </p:nvSpPr>
        <p:spPr>
          <a:xfrm>
            <a:off x="0" y="6705600"/>
            <a:ext cx="5943600" cy="152400"/>
          </a:xfrm>
          <a:prstGeom prst="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>
            <a:hlinkClick r:id="" action="ppaction://hlinkshowjump?jump=nextslide"/>
          </p:cNvPr>
          <p:cNvSpPr/>
          <p:nvPr/>
        </p:nvSpPr>
        <p:spPr>
          <a:xfrm>
            <a:off x="683568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>
            <a:hlinkClick r:id="" action="ppaction://hlinkshowjump?jump=previousslide"/>
          </p:cNvPr>
          <p:cNvSpPr/>
          <p:nvPr/>
        </p:nvSpPr>
        <p:spPr>
          <a:xfrm rot="10800000">
            <a:off x="313184" y="6165304"/>
            <a:ext cx="288032" cy="288032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C:\Users\садик\Downloads\IMG-20240410-WA0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924944"/>
            <a:ext cx="194421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136</Words>
  <Application>Microsoft Office PowerPoint</Application>
  <PresentationFormat>Экран (4:3)</PresentationFormat>
  <Paragraphs>24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  МАДОУ № 26 детский сад «Островок»  г.Южно-Сахалинска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Физкультурно-оздоровительный проект «Детский сад, семья и спорт»</dc:title>
  <dc:creator>Детский сад</dc:creator>
  <cp:lastModifiedBy>садик</cp:lastModifiedBy>
  <cp:revision>122</cp:revision>
  <dcterms:created xsi:type="dcterms:W3CDTF">2018-06-13T10:15:39Z</dcterms:created>
  <dcterms:modified xsi:type="dcterms:W3CDTF">2024-04-26T00:21:50Z</dcterms:modified>
</cp:coreProperties>
</file>