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628800"/>
            <a:ext cx="5723468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музыки по </a:t>
            </a: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теме 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«Театр </a:t>
            </a: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музыкальной 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комедии» </a:t>
            </a:r>
            <a:b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221088"/>
            <a:ext cx="3816424" cy="2088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учитель начальных классов, Ануфриенко О.А.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3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Солнце на небе проснулось.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Нам, ребята улыбнулось!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Глазки тихо закрываем.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Руки к небу поднимаем.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Лучи солнышка возьмем,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к сердечку поднесем!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89171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2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Оперетта - это музыкальная комедия, в которой действующие лица не только поют, но и танцуют, разговаривают. </a:t>
            </a:r>
          </a:p>
        </p:txBody>
      </p:sp>
      <p:pic>
        <p:nvPicPr>
          <p:cNvPr id="1028" name="Picture 4" descr="https://www.visit-petersburg.ru/media/uploads/event/1952/1952_cover.jpg.1050x700_q95_crop_up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954017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5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32271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Иоганн Штраус родился в Вене 25 октября 1825 года. Его отцом и полной тезкой был известный австрийский композитор.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2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Вальс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оперетты «Летучая мышь».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77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0"/>
            <a:ext cx="9125209" cy="68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8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Мюзикл </a:t>
            </a:r>
            <a:r>
              <a:rPr lang="ru-RU" dirty="0"/>
              <a:t>Фредерика </a:t>
            </a:r>
            <a:r>
              <a:rPr lang="ru-RU" dirty="0" err="1"/>
              <a:t>Лоу</a:t>
            </a:r>
            <a:r>
              <a:rPr lang="ru-RU" dirty="0"/>
              <a:t> «Моя прекрасная леди».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61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373042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на уроке мне запомнилось…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Мне понравилось…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211960" cy="39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932040" cy="39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700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</TotalTime>
  <Words>84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Урок музыки по теме «Театр музыкальной комедии»  4 класс</vt:lpstr>
      <vt:lpstr>Солнце на небе проснулось. Нам, ребята улыбнулось! Глазки тихо закрываем. Руки к небу поднимаем. Лучи солнышка возьмем, И к сердечку поднесем! </vt:lpstr>
      <vt:lpstr>Оперетта - это музыкальная комедия, в которой действующие лица не только поют, но и танцуют, разговаривают. </vt:lpstr>
      <vt:lpstr>Иоганн Штраус родился в Вене 25 октября 1825 года. Его отцом и полной тезкой был известный австрийский композитор.</vt:lpstr>
      <vt:lpstr>Вальс из оперетты «Летучая мышь». </vt:lpstr>
      <vt:lpstr>Презентация PowerPoint</vt:lpstr>
      <vt:lpstr>Мюзикл Фредерика Лоу «Моя прекрасная леди».</vt:lpstr>
      <vt:lpstr>Сегодня на уроке мне запомнилось…  Мне понравилось…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2021-02-25T15:15:55Z</dcterms:created>
  <dcterms:modified xsi:type="dcterms:W3CDTF">2021-02-26T01:57:54Z</dcterms:modified>
</cp:coreProperties>
</file>