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748464" cy="129614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/>
              <a:t>«ФОРМИРОВАНИЕ ГРАЖДАНСКО-НРАВСТВЕННОЙ ПОЗИЦИИ ДЕТЕЙ ДОШКОЛЬНОГО ВОЗРАСТА </a:t>
            </a:r>
            <a:r>
              <a:rPr lang="ru-RU" sz="2400" b="1"/>
              <a:t>СРЕДСТВАМИ </a:t>
            </a:r>
            <a:r>
              <a:rPr lang="ru-RU" sz="2400" b="1" smtClean="0"/>
              <a:t>КРАЕВЕДЕНИЯ»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4293096"/>
            <a:ext cx="2016224" cy="129614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Нелюбина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Витальевна,</a:t>
            </a:r>
          </a:p>
          <a:p>
            <a:pPr algn="l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СП д/с 204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Новая папка\детств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7" y="12273"/>
            <a:ext cx="1403647" cy="1275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2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автономное дошкольное образовательное учреждение детский сад «Детство»    комбинированного вида – структурное подразделение детский сад № 204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558924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Нижний Тагил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5" y="2426120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«Нельзя пробудить чувство Родины без восприятия и переживания окружающего мира. Пусть в сердце малыша на всю жизнь останутся воспоминания о маленьком уголке далекого детства. Пусть с этим уголком связывается образ великой Родины» 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презентации на интерактивной доске «Моя малая Родина – Нижний Тагил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User\Desktop\2ZGxwpLNL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20035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65" y="868208"/>
            <a:ext cx="2125175" cy="159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sun9-49.userapi.com/c858420/v858420204/19b172/rktDmI3tsX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764704"/>
            <a:ext cx="3115838" cy="175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sun9-75.userapi.com/impf/Qm8c8ik5xKcRR8tB8v22PxnUctZk0SKdI9BKRA/50TW0gLQ4nA.jpg?size=1600x1200&amp;quality=96&amp;sign=ed6a01a53c89028f3d3f306e6f713f6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3" y="3212302"/>
            <a:ext cx="2448272" cy="156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420888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картин, разнообразных репродукций и вырезок из газет об исторических фактах и событиях нашего города</a:t>
            </a:r>
            <a:endParaRPr lang="ru-RU" sz="1400" b="1" dirty="0"/>
          </a:p>
        </p:txBody>
      </p:sp>
      <p:pic>
        <p:nvPicPr>
          <p:cNvPr id="2056" name="Picture 8" descr="https://sun9-20.userapi.com/impf/a50-EIndtRQVreoR_wWOVZlqmw5sozfhkU-0ew/ZQTeY4lYAMQ.jpg?size=1395x1600&amp;quality=96&amp;sign=4d8193fe1f7a1583bc71bf0dd038067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99324"/>
            <a:ext cx="2924280" cy="3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70.userapi.com/impf/rXIu_q2bAwndDDtBaGvzGtfKlXxhii5erjLb9g/2pD7DWRJ6AM.jpg?size=1600x1200&amp;quality=96&amp;sign=f88ed588226d11fd19a7dbe3450d9e9c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7" y="4869160"/>
            <a:ext cx="2525483" cy="18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76.userapi.com/impf/fzDXBJMYEIpIIsidzinm2B5a7oo9f5B3Mw7feQ/6DTagGHiX7s.jpg?size=1600x1262&amp;quality=96&amp;sign=21810fcd19becd676c6dd63badfbc47d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35" y="4834447"/>
            <a:ext cx="248660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un9-27.userapi.com/impf/a5T0Ul9am7MtcW9mhlNappOlba0SChiQRXX11g/jE0FdKHhmnE.jpg?size=1600x1200&amp;quality=96&amp;sign=5889dee7d3292eb529ba9f818b8401af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35" y="3169269"/>
            <a:ext cx="2486605" cy="15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8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«Круглый стол» с родителями о разработке  воспитательного мероприятия «Моя малая Родина – Нижний Тагил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User\Desktop\UGtrUk4cn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12" y="1001792"/>
            <a:ext cx="1485592" cy="264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C:\Users\User\Desktop\0gR1faCb8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1001793"/>
            <a:ext cx="1584177" cy="256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188640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Изготовление наглядного материала: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 «История города Нижний Тагил», «Город трудовой доблести»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7.userapi.com/impf/9hs1LqGc4FX64JKGyOHj-BrVlhks18KDWdFqtQ/_9HT-RYUvjY.jpg?size=1200x1600&amp;quality=96&amp;sign=461cabe3bce64a15c361b5045751114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52" y="1029348"/>
            <a:ext cx="1833078" cy="244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6.userapi.com/impf/nAIo2WzJhkdkHq-OTthy5aQUUBPfCAAWcGgvMg/CYlnpBaK-co.jpg?size=1200x1600&amp;quality=96&amp;sign=34db4a3f4babe441cefc797229b9949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42478"/>
            <a:ext cx="1794188" cy="23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3645024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центра «Моя малая Родина – Нижний Тагил»</a:t>
            </a:r>
            <a:endParaRPr lang="ru-RU" sz="1400" dirty="0"/>
          </a:p>
        </p:txBody>
      </p:sp>
      <p:pic>
        <p:nvPicPr>
          <p:cNvPr id="7" name="Picture 2" descr="https://sun9-65.userapi.com/impf/Z85KrVAVN6YX02_zK8mlZ2oyGL9-2wt1bc2XMw/5MBrahCN-ak.jpg?size=926x1600&amp;quality=96&amp;sign=7a4b663e14533cfb5f0e7947788c1b4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0" y="4163484"/>
            <a:ext cx="1512722" cy="26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un9-29.userapi.com/impf/r9aKwWCSnC9FSFKp3Um3odMzw10hNrsu9hHBgg/3QsX_1AP0Jc.jpg?size=1383x1600&amp;quality=96&amp;sign=78cf021c48b999e61ce264e5381a9489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86" y="4221220"/>
            <a:ext cx="1964748" cy="24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7944" y="3564187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тематического альбома: «Моя малая Родина – Нижний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Тагил»</a:t>
            </a:r>
            <a:endParaRPr lang="ru-RU" sz="1400" dirty="0"/>
          </a:p>
        </p:txBody>
      </p:sp>
      <p:pic>
        <p:nvPicPr>
          <p:cNvPr id="4102" name="Picture 6" descr="https://sun9-49.userapi.com/impf/otL8UXHRnRXQMkUbNle7sT2u7hrP3m-s-jI_ew/KPpgFW8UAbg.jpg?size=1600x1200&amp;quality=96&amp;sign=1a8bae1ef98b014a9908a231503f643f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43" y="4650545"/>
            <a:ext cx="2758634" cy="206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un9-15.userapi.com/impf/RRETgpMKq7Q1XLMGHEsOHUcUm-Z4jg2uQAsK2g/HJS8doH9UYU.jpg?size=1600x1200&amp;quality=96&amp;sign=77d9b8f88c340d2578c72065b19872b3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40" y="4221220"/>
            <a:ext cx="2446768" cy="18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4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8960" y="44624"/>
            <a:ext cx="3313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2438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Вводная беседа (актуализация знаний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402" y="5589240"/>
            <a:ext cx="2345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«Моя улица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8" y="3270275"/>
            <a:ext cx="2504728" cy="148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75" y="4570988"/>
            <a:ext cx="1579892" cy="210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2" y="3462540"/>
            <a:ext cx="2109778" cy="158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sun9-12.userapi.com/impf/jDpnORO8IZK4SbVVFGG7TvYVC4QFHcFR3YpBlA/K1lg-jMlcBI.jpg?size=763x694&amp;quality=96&amp;sign=671cfdcb1c80f23bfc8e90f611518c4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1" y="1071900"/>
            <a:ext cx="2345427" cy="21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08961" y="548680"/>
            <a:ext cx="64835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темой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71" y="4115980"/>
            <a:ext cx="2685035" cy="155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sun9-18.userapi.com/impf/4CCnl5xuxNSRlGZOWXBcis4CzDisqR9K0aOdAg/nUjBGqX1voc.jpg?size=1462x1600&amp;quality=96&amp;sign=18a88d624579a82617b08ab2f85ec0c4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67" y="1071900"/>
            <a:ext cx="1949325" cy="21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6.userapi.com/impf/SbLaYjXlCGnDkV57g9SQ-ph_h1EQ2jhI23FwHQ/JcvudH1DS_Y.jpg?size=1351x1599&amp;quality=96&amp;sign=d91c51ea96438b6e8c938d58cf5a13fa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17" y="1045098"/>
            <a:ext cx="1811691" cy="21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3.userapi.com/impf/XOMzgxkJDhto544juMwx5G9XZGPKlPwr0yEIMA/IZ_LDjvP-ZA.jpg?size=1356x1600&amp;quality=96&amp;sign=4d349c007d97bd8738ff9a422285244f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45098"/>
            <a:ext cx="1807993" cy="21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5976" y="3645024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Виртуальная экскурсия «Мой город - Нижний Тагил»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69" y="5075513"/>
            <a:ext cx="2657752" cy="15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99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Конструирование: строительство домов различного типа из лего-конструктора</a:t>
            </a:r>
          </a:p>
        </p:txBody>
      </p:sp>
      <p:pic>
        <p:nvPicPr>
          <p:cNvPr id="6146" name="Picture 2" descr="https://sun9-12.userapi.com/impf/1fGWSVYhYeErMkZSpQwZeSTyDSoHlzZYQ3ascw/-wBl96GA0W8.jpg?size=2560x1920&amp;quality=96&amp;sign=883ae0208fcd012623519ba19f6ebc0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" y="646085"/>
            <a:ext cx="2181917" cy="16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9-48.userapi.com/c205328/v205328204/91f63/nt4LvfvIIn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2171" y="626419"/>
            <a:ext cx="281631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un9-13.userapi.com/c205528/v205528204/90e30/NySljD2HW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10113"/>
            <a:ext cx="3229846" cy="181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95599" y="2420889"/>
            <a:ext cx="6848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Знакомство с творчеством П.П. Бажова и Д.Н. Мамина – Сибиряка</a:t>
            </a:r>
            <a:endParaRPr lang="ru-RU" sz="1400" b="1" dirty="0"/>
          </a:p>
        </p:txBody>
      </p:sp>
      <p:pic>
        <p:nvPicPr>
          <p:cNvPr id="7" name="Picture 4" descr="https://sun9-76.userapi.com/impf/qk5JpTc5L7_xzrjdLTx9WfTlPdct9X-QYY8DkA/ujYZqDT1v6M.jpg?size=1600x1200&amp;quality=96&amp;sign=95687a8f602bdbb7e8a20bf1b4034fb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2210"/>
            <a:ext cx="2177192" cy="17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34.userapi.com/impf/9MPvnnpygkJXljwcp6RvNu8liVgOBn9Qpm9EFA/foK-RwS7jfs.jpg?size=1600x1200&amp;quality=96&amp;sign=deab5875c1fd807b6fd5f54227af5ed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28666"/>
            <a:ext cx="2304255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38.userapi.com/impf/FmxISpiyNFmg1jhA55W_zcF4f_mQChXRWVGpMA/kxKgT5b2ZFc.jpg?size=1200x1600&amp;quality=96&amp;sign=4ab898b7ba3c9ec9d14f0099d1e6588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46" y="2728666"/>
            <a:ext cx="1836204" cy="175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14.userapi.com/impf/5UXQsnAq7Umm-RYxsGGOlafYrD1WGOkhwWhVEg/mlepk-17aEE.jpg?size=1600x1200&amp;quality=96&amp;sign=7089bd9d6580b455af77d78aad1fdc8b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2" y="2728666"/>
            <a:ext cx="230425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6558" y="4478779"/>
            <a:ext cx="3165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Семейные мини-проекты </a:t>
            </a:r>
            <a:endParaRPr lang="ru-RU" sz="1400" b="1" dirty="0"/>
          </a:p>
        </p:txBody>
      </p:sp>
      <p:pic>
        <p:nvPicPr>
          <p:cNvPr id="7176" name="Picture 8" descr="https://sun9-69.userapi.com/impf/L4iu3vcc7EnbOp6Oh7eCkNKQDNfYnrUOmzW3TQ/oX19RXHLsqU.jpg?size=1200x1600&amp;quality=96&amp;sign=16dc1cb9bdf74ec9ca05207caf3def6d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00" y="4995605"/>
            <a:ext cx="1309469" cy="1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9701" y="4663445"/>
            <a:ext cx="1768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«Семейное древо»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4663445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«Детские дворы будущего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/>
          </a:p>
        </p:txBody>
      </p:sp>
      <p:pic>
        <p:nvPicPr>
          <p:cNvPr id="7180" name="Picture 12" descr="https://www.maam.ru/upload/blogs/detsad-178171-141683759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1" y="4995605"/>
            <a:ext cx="2358607" cy="177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sun9-31.userapi.com/impf/Rc36ItHkHorDGh-hMu2qRd8FBz0rB3v0g3uysA/GmQ2qHrR21k.jpg?size=1081x1600&amp;quality=96&amp;sign=432faffde7d7abf0989f536de13affe2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01" y="4995605"/>
            <a:ext cx="1386270" cy="17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sun9-42.userapi.com/impf/F1ZQe8PZVu6Ez7jn7NL_54wgaNvTDwiGJRJM-w/n-xayckhP4I.jpg?size=2560x1920&amp;quality=96&amp;sign=84034abda1ba7bf6a805d121a1b9dc08&amp;type=albu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23" y="4978127"/>
            <a:ext cx="2613634" cy="1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9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3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Непосредственно-образовательная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620688"/>
            <a:ext cx="2448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«Самый лучший город»</a:t>
            </a:r>
          </a:p>
        </p:txBody>
      </p:sp>
      <p:pic>
        <p:nvPicPr>
          <p:cNvPr id="5122" name="Picture 2" descr="https://sun9-40.userapi.com/impf/QikOSiOMBCZkhm842Vr9aea6_Tvtu-x47EWUIg/YcJRNWgK9kM.jpg?size=1529x1600&amp;quality=96&amp;sign=606ec05914f7014adec0f84cdf1f56f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8" y="946771"/>
            <a:ext cx="20643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620688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«Прогулка по Нижнему Тагилу»</a:t>
            </a:r>
          </a:p>
        </p:txBody>
      </p:sp>
      <p:pic>
        <p:nvPicPr>
          <p:cNvPr id="5124" name="Picture 4" descr="https://sun9-71.userapi.com/impf/YUYg4PMAPXEBMLMdRclQ4OW6901l6ObtCh5MYw/cU88yWF30Xs.jpg?size=1600x1200&amp;quality=96&amp;sign=4179e88157e0842dc26feab47e2d0fd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54" y="929792"/>
            <a:ext cx="2925595" cy="21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08104" y="620689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«Достопримечательности Нижнего Тагила»</a:t>
            </a:r>
          </a:p>
        </p:txBody>
      </p:sp>
      <p:pic>
        <p:nvPicPr>
          <p:cNvPr id="5126" name="Picture 6" descr="https://sun9-26.userapi.com/impf/UyrydtEGuZrl9ndFLhQ8zL1usc6weOJmvjGHyg/l5BrWo8-nFM.jpg?size=1099x1600&amp;quality=96&amp;sign=8c00ea2b70cb74de303395ae57e316e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60124"/>
            <a:ext cx="1452403" cy="211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44.userapi.com/impf/I82VSCpknuHz16xAnbeof7D0M8nw7fIAIDYhQg/BO9VGLHq7K8.jpg?size=1200x1600&amp;quality=96&amp;sign=4b55cc7077808fb1c667e819170e72a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74" y="928465"/>
            <a:ext cx="1622899" cy="21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3284984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Виртуальная экскурсия в музей природы и охраны окружающей среды</a:t>
            </a:r>
          </a:p>
        </p:txBody>
      </p:sp>
      <p:pic>
        <p:nvPicPr>
          <p:cNvPr id="5130" name="Picture 10" descr="https://sun9-75.userapi.com/impf/DA3cwBLHdnoZmpKGjvF72YNuGY_KSpZ3qjrFHw/jdUis4hSnkk.jpg?size=855x1127&amp;quality=96&amp;sign=de7fadf447410fe7d70bc9592a2f036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62002"/>
            <a:ext cx="1949053" cy="25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46.userapi.com/impf/c858128/v858128204/19683b/2ZGxwpLNLRI.jpg?size=1600x900&amp;quality=96&amp;sign=5925a1edcfb0220db7a8038958385749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" y="3929762"/>
            <a:ext cx="2602534" cy="146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02749" y="3429000"/>
            <a:ext cx="32177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«Улицы родного города»</a:t>
            </a:r>
          </a:p>
        </p:txBody>
      </p:sp>
      <p:pic>
        <p:nvPicPr>
          <p:cNvPr id="5136" name="Picture 16" descr="https://sun9-12.userapi.com/impf/1fGWSVYhYeErMkZSpQwZeSTyDSoHlzZYQ3ascw/-wBl96GA0W8.jpg?size=2560x1920&amp;quality=96&amp;sign=883ae0208fcd012623519ba19f6ebc09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19" y="3810874"/>
            <a:ext cx="3630535" cy="272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6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260648"/>
            <a:ext cx="266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 Город трудовой доблести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s://sun9-39.userapi.com/impf/nikVdMuDegIKnExvSULQ12nyCczzvbqP4QbUUw/Vvnsub48CSE.jpg?size=1599x760&amp;quality=96&amp;sign=7c6b16f19cd88d98e735677335974b9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257"/>
            <a:ext cx="3655759" cy="173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63.userapi.com/impf/fYkaVMUFhAR0nnMi_FJxcCF7mtbh8ijmwW6UoA/GSQNOYPyPI0.jpg?size=1600x757&amp;quality=96&amp;sign=bea4354d4db01f488b5b3f00d504626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9"/>
            <a:ext cx="3655759" cy="17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un9-53.userapi.com/impf/FGgFg0W0lfEYiZJg9IRm1HpbsSQiXpARRf5JZg/h8ZTRdvAoGQ.jpg?size=1600x1200&amp;quality=96&amp;sign=0f2370e96dd4c7042aa627de383acf5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1934"/>
            <a:ext cx="288031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59" y="3429000"/>
            <a:ext cx="4032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4" name="Picture 12" descr="https://sun9-29.userapi.com/impf/SIwfgPJEmPSTgHj2ny32CvD-aPEmhKH5KJZB_A/eej9sQxu7wA.jpg?size=1600x1200&amp;quality=96&amp;sign=01070167a1eff338c73d12082db3000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05" y="568425"/>
            <a:ext cx="3780928" cy="2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27205" y="3429000"/>
            <a:ext cx="3585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«Нижний Тагил – взгляд из будущего»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150520"/>
            <a:ext cx="365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«Первый паровоз»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37718" y="188640"/>
            <a:ext cx="36906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«Мое любимое место в Нижнем Тагиле»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2" y="3756538"/>
            <a:ext cx="3772084" cy="28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93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2579" y="312912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детско-родительского творчества: «300 лет городу Нижний Тагил».</a:t>
            </a:r>
          </a:p>
        </p:txBody>
      </p:sp>
      <p:pic>
        <p:nvPicPr>
          <p:cNvPr id="9218" name="Picture 2" descr="https://sun9-29.userapi.com/impf/r9aKwWCSnC9FSFKp3Um3odMzw10hNrsu9hHBgg/3QsX_1AP0Jc.jpg?size=1383x1600&amp;quality=96&amp;sign=78cf021c48b999e61ce264e5381a948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85" y="952284"/>
            <a:ext cx="3456384" cy="399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20.userapi.com/impf/a50-EIndtRQVreoR_wWOVZlqmw5sozfhkU-0ew/ZQTeY4lYAMQ.jpg?size=1395x1600&amp;quality=96&amp;sign=4d8193fe1f7a1583bc71bf0dd038067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96857"/>
            <a:ext cx="1512168" cy="17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59.userapi.com/impf/iqsKfZlV7jbQNTuOwxqyjcGhVue7yjYTm5E8YQ/190rxlpUWc4.jpg?size=1200x1600&amp;quality=96&amp;sign=e89f5ee59089874e897405a485612c8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9" y="2653213"/>
            <a:ext cx="1554412" cy="207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9-27.userapi.com/impf/a5T0Ul9am7MtcW9mhlNappOlba0SChiQRXX11g/jE0FdKHhmnE.jpg?size=1600x1200&amp;quality=96&amp;sign=5889dee7d3292eb529ba9f818b8401a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19" y="5147033"/>
            <a:ext cx="2092123" cy="156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75.userapi.com/impf/Qm8c8ik5xKcRR8tB8v22PxnUctZk0SKdI9BKRA/50TW0gLQ4nA.jpg?size=1600x1200&amp;quality=96&amp;sign=ed6a01a53c89028f3d3f306e6f713f63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37" y="5066374"/>
            <a:ext cx="2111758" cy="15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sun9-38.userapi.com/impf/_Euw-QeFh6ttVbslMXqsFgtx7KuKBJbX1V16tw/rj8t9QN0FuI.jpg?size=1200x1600&amp;quality=96&amp;sign=71d4152ea081270e109b655fa6ae4af2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6" y="4717414"/>
            <a:ext cx="1454187" cy="19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sun9-53.userapi.com/impf/FGgFg0W0lfEYiZJg9IRm1HpbsSQiXpARRf5JZg/h8ZTRdvAoGQ.jpg?size=1600x1200&amp;quality=96&amp;sign=0f2370e96dd4c7042aa627de383acf5a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78987"/>
            <a:ext cx="2376263" cy="17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sun9-17.userapi.com/impf/LfXqtWkRuMGtgqmMROfNz5PQ9KfWmrhe2kZR_A/hlDkUJBPr9I.jpg?size=1200x1600&amp;quality=96&amp;sign=b875727ad61a05c43649c9479c9c4c04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59" y="4785576"/>
            <a:ext cx="1447912" cy="19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sun9-8.userapi.com/impf/Dtj5GlZ64geA1ysrUi1gbOBg4iMfN83bZdOSKg/bjGZKImaBjc.jpg?size=1200x1600&amp;quality=96&amp;sign=7511d834b2112e62607a4cfd9d1aa69c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19" y="2761183"/>
            <a:ext cx="1583567" cy="21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13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294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«ФОРМИРОВАНИЕ ГРАЖДАНСКО-НРАВСТВЕННОЙ ПОЗИЦИИ ДЕТЕЙ ДОШКОЛЬНОГО ВОЗРАСТА СРЕДСТВАМИ КРАЕВЕДЕНИЯ»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малая Родина – Нижний Тагил» </dc:title>
  <dc:creator>User</dc:creator>
  <cp:lastModifiedBy>User</cp:lastModifiedBy>
  <cp:revision>31</cp:revision>
  <dcterms:created xsi:type="dcterms:W3CDTF">2021-03-31T15:44:37Z</dcterms:created>
  <dcterms:modified xsi:type="dcterms:W3CDTF">2022-11-01T16:13:42Z</dcterms:modified>
</cp:coreProperties>
</file>