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7" r:id="rId3"/>
    <p:sldId id="259" r:id="rId4"/>
    <p:sldId id="268" r:id="rId5"/>
    <p:sldId id="266" r:id="rId6"/>
    <p:sldId id="265" r:id="rId7"/>
    <p:sldId id="269" r:id="rId8"/>
    <p:sldId id="258" r:id="rId9"/>
    <p:sldId id="270" r:id="rId10"/>
    <p:sldId id="261" r:id="rId11"/>
    <p:sldId id="262" r:id="rId12"/>
    <p:sldId id="271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F365B-8AE2-4456-B3EF-4719D42ED632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9A2CB-E18A-4D18-9DF4-C23BE49D1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9A2CB-E18A-4D18-9DF4-C23BE49D101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8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E888-22C8-46C8-B0CC-FDD4B8513B4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447E-FF77-44D7-A911-B7B7A32B2E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E888-22C8-46C8-B0CC-FDD4B8513B4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447E-FF77-44D7-A911-B7B7A32B2E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E888-22C8-46C8-B0CC-FDD4B8513B4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447E-FF77-44D7-A911-B7B7A32B2E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E888-22C8-46C8-B0CC-FDD4B8513B4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447E-FF77-44D7-A911-B7B7A32B2E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E888-22C8-46C8-B0CC-FDD4B8513B4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447E-FF77-44D7-A911-B7B7A32B2E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E888-22C8-46C8-B0CC-FDD4B8513B4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447E-FF77-44D7-A911-B7B7A32B2E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E888-22C8-46C8-B0CC-FDD4B8513B4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447E-FF77-44D7-A911-B7B7A32B2E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E888-22C8-46C8-B0CC-FDD4B8513B4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447E-FF77-44D7-A911-B7B7A32B2E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E888-22C8-46C8-B0CC-FDD4B8513B4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447E-FF77-44D7-A911-B7B7A32B2E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E888-22C8-46C8-B0CC-FDD4B8513B4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447E-FF77-44D7-A911-B7B7A32B2E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E888-22C8-46C8-B0CC-FDD4B8513B4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447E-FF77-44D7-A911-B7B7A32B2E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93E888-22C8-46C8-B0CC-FDD4B8513B4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0A447E-FF77-44D7-A911-B7B7A32B2E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vk.com/wall-193714534_95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149080"/>
            <a:ext cx="4139952" cy="194421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Кушнаренко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директора по воспитанию и взаимодействию с детскими общественными объединениями 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учебный год.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6984776" cy="1800200"/>
          </a:xfrm>
          <a:solidFill>
            <a:srgbClr val="00B0F0"/>
          </a:solidFill>
        </p:spPr>
        <p:txBody>
          <a:bodyPr/>
          <a:lstStyle/>
          <a:p>
            <a:r>
              <a:rPr lang="ru-RU" b="1" dirty="0"/>
              <a:t>ГЕРОИ НАШЕГО ВРЕМЕНИ</a:t>
            </a:r>
          </a:p>
        </p:txBody>
      </p:sp>
      <p:pic>
        <p:nvPicPr>
          <p:cNvPr id="1026" name="Picture 2" descr="F:\Герои нашего времени\6939d462-b495-472f-808a-3eb77a44bb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0" y="3190941"/>
            <a:ext cx="2768215" cy="31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520" y="3190941"/>
            <a:ext cx="2324193" cy="3132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255" y="224198"/>
            <a:ext cx="7169517" cy="6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8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6512511" cy="1944216"/>
          </a:xfrm>
        </p:spPr>
        <p:txBody>
          <a:bodyPr/>
          <a:lstStyle/>
          <a:p>
            <a:pPr algn="l"/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белого журавлика сложу 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тоненького листика тетради, 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нём одно лишь имя напишу — 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Того, кто бился насмерть, жизни ради</a:t>
            </a:r>
            <a:r>
              <a:rPr lang="ru-RU" sz="1400" dirty="0">
                <a:effectLst/>
              </a:rPr>
              <a:t>. 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(</a:t>
            </a:r>
            <a:r>
              <a:rPr lang="ru-RU" sz="1400" b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https://vk.com/wall-193714534_957</a:t>
            </a: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публикацию о братьях Пелишенко </a:t>
            </a:r>
            <a:r>
              <a:rPr lang="ru-RU" sz="1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Арсентии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Тихоне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Макеевского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художественно-краеведческого музея.)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endParaRPr lang="ru-RU" sz="1400" b="0" dirty="0"/>
          </a:p>
        </p:txBody>
      </p:sp>
      <p:pic>
        <p:nvPicPr>
          <p:cNvPr id="7170" name="Picture 2" descr="F:\Герои нашего времени\Макеевский музе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2288864" cy="412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Герои нашего времени\сайт музея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346450" cy="3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348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964488" cy="666936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эти весенние дни конца марта – начала апреля солнце все чаще показывалось из-за туч, теплые ветра уже гуляли по стылой земле, и первые робкие пролески показывали свои небесно-синие головки из-под жухлой листвы. Макеевка встречала девятую военную весну, экономила каждую каплю воды и яростно мечтала о мире. Она еще не знала, сколько ее сыновей больше никогда не увидят свой родной город в кипени цветущих садов. Как восемь десятилетий назад, на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макеевскую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землю вновь полетели страшные вестники смерти – похоронки. Кто и когда узнает, сколько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макеевчанок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получили весной 2022 года эти скупые, разрывающие душу в клочья строчки… Этой весной беда постучала и в дом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макеевской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семьи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Пелишенко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Братья Арсентий и Тихон встали на защиту Родины с первых дней специальной военной операции. Старший, Арсентий, «любознательный балагур», как вспоминали о нем школьные товарищи, - все, что бы он не начинал делать, горело и спорилось в талантливых руках. Учеба в школе, а затем в металлургическом техникуме у него отлично сочеталась с подмостками театра, с игрой на фортепиано, саксофоне и даже на барабанах в рок-группе.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Когда в 2014-м на землю Донбасса пришла война, Арсентий одним из первых ушел защищать своих трех сестер и младшего братишку. Служил снайпером в взводе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Пятнашка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в отряде специального назначения «Охотник».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Марьинке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взвод попал в окружение, выйти из которого помогли танки, присланные за ребятами из отряда «Сомали» Гиви.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те дни на фронте появилась женщина-снайпер из Польши – неуловимая, никем до тех пор не обнаруженная «полячка». Арсентий некоторое время выслеживал ее при помощи СВД, но дальность выстрела не позволяла достичь цели. Дуэль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Арсентия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польской наемницы разрешилась старой доброй трехлинейкой, взятой им у ребят, из которой он двумя выстрелами сумел «снять» вражеского снайпера.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Накануне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в жизнь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Арсентия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вошла красавица Анна, в 2018 году на свет появился маленький голубоглазый сынишка, вскоре молодая семья переехала жить в Ямало-Ненецкий округ России. Но в феврале этого года жизнь снова совершила крутой вираж.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1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021288"/>
            <a:ext cx="5616624" cy="648072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Макеевский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художественно-краеведческий музей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424936" cy="49685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специальной военной операции Арсентий отправился на фронт добровольцем из России. Вместе с другими бойцами 2 апреля он прибыл в Попасную. А через три дня случилось непоправимое… Семья узнала о его гибели лишь два месяца спустя. «…Сеню все называли «Солнышко». Он и правда светил ярко...».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Он был примером младшему брату Тихону, который всегда равнялся на брата и очень гордился им. Тихон так же, как и Арсентий унаследовал от родителей удивительную разносторонность, огромное, чистое сердце и острый, талантливый ум. Получив специальность повара-кондитера, он увлекался скалолазанием и ядерной физикой.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горькие дни начала войны, в далеком 2014-м Тихону еще не сравнялось восемнадцати, его военный путь начался четырьмя годами позже, но тоже вслед за братом в отряде «Охотник». В 2021 году Тихон вернулся к мирной жизни, устроился на работу, но хрупкая иллюзия мира не продлилась долго… Тихон сразу выразил желание пойти добровольцем, защищать сестер и отца. Мобилизация его опередила и вскоре Тихон делился своими боевыми навыками с другими мобилизованными парнями.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Тогда главный нерв войны пульсировал в жилых кварталах и заводских цехах Мариуполя. 22 марта Тихон в последний раз передал семье весточку о себе. Он шел в рядах первых – в штурмовом отряде. На пути оказалась засада, ребята попали под артиллерийский обстрел. Оставшиеся в живых долго время не могли забрать тела погибших товарищей, враги глумились над ними. 28 марта 2022 года сердце Тихона совершило свой последний удар…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11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Герои нашего времени\коммен с сай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72" y="188640"/>
            <a:ext cx="3574927" cy="65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726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560" y="836712"/>
            <a:ext cx="8105439" cy="30499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2438" y="5157192"/>
            <a:ext cx="6437994" cy="10801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Собранный фактический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о братьях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частью образовательного проекта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«Парта героя</a:t>
            </a:r>
            <a:r>
              <a:rPr lang="ru-RU" sz="2400" b="1" dirty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9218" name="Picture 2" descr="F:\Герои нашего времени\парта геро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1" y="836712"/>
            <a:ext cx="8128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0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739151" cy="1512168"/>
          </a:xfrm>
        </p:spPr>
        <p:txBody>
          <a:bodyPr/>
          <a:lstStyle/>
          <a:p>
            <a:pPr marL="45720" indent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навсегда останутся в нашей памяти….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692696"/>
            <a:ext cx="7173416" cy="352839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2014-2023года стали частью нашей жизни, жизни жителей Донбасса.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Разрушенные дома, искалеченные судьбы, смерть близких и родных, что может быть страшнее?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Беда пришла и в семью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Пелишенко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Два брата, Арсентий и Тихон, вступили в ряды защитников Родины. Два смелых, молодых, жизнерадостных парня, не раздумывая ни минуты, отправились на фронт защищать свои семьи, своих родных и близких.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 погибли.</a:t>
            </a:r>
          </a:p>
          <a:p>
            <a:pPr marL="4572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51275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104456" cy="38478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Пелишенко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Арсентий Сергеевич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764704"/>
            <a:ext cx="4176464" cy="5328592"/>
          </a:xfrm>
        </p:spPr>
        <p:txBody>
          <a:bodyPr>
            <a:normAutofit fontScale="32500" lnSpcReduction="20000"/>
          </a:bodyPr>
          <a:lstStyle/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Арсентий и Тихон Пелишенко родились и выросли в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Макеевке Донецкой Народной Республики.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Арсентий не смог остаться в стороне от происходящих событий ещё в 2014 году, поэтому и пошёл в ряды ополчения. Славянск, </a:t>
            </a:r>
            <a:r>
              <a:rPr lang="ru-RU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Марьинка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Иловайск... Остался жив... Служил в 3 гвардейском отдельном батальоне специального назначения, в который потом пришёл и Тихон. Сегодня это часть 08827.</a:t>
            </a:r>
            <a:b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Старший ушёл в 2019 году, а младший Тихон прослужил 3 года до мая 2021г. На момент начала СВО Арсентий находился с семьёй в Ямало-Ненецком округе, а Тихон - в Макеевке. Оба, не задумываясь и не совещаясь, знали, что им делать дальше. Арсентий - в составе войск РФ, а Тихон - в составе войск ДНР пошли защищать родной Донбасс. </a:t>
            </a:r>
            <a:b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517232"/>
            <a:ext cx="3024336" cy="5760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25.12.1990-05.04.2022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3456384" cy="39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3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14413"/>
            <a:ext cx="4068254" cy="5943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021774"/>
            <a:ext cx="3966592" cy="4604475"/>
          </a:xfrm>
        </p:spPr>
        <p:txBody>
          <a:bodyPr>
            <a:normAutofit fontScale="77500" lnSpcReduction="20000"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 при штурме г. Мариуполя, в результате артобстрела. Ещё с 10 бойцами он попал в засаду.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Арсентий погиб в Попасной на 9 день  после гибели брата,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зная, что младшего уже нет в живых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Судя по повреждениям, также попал под обстрел.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Похоронены братья в Макеевке на кладбище Грузское, там, где и их мама, которая, наверное, к лучшему, не знала, как рано уйдут из жизни её сыновья. 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Герасимова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сестра)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85" y="1021775"/>
            <a:ext cx="3441459" cy="468470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805264"/>
            <a:ext cx="3024336" cy="57606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09.11.1998-28.03.2022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8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3" y="404665"/>
            <a:ext cx="5664628" cy="40324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5301208"/>
            <a:ext cx="6696744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должны знать и помнить все!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с Анной Анатольевной Герасимовой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(старшей сестрой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Арсентия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Пелишенко</a:t>
            </a:r>
            <a:r>
              <a:rPr lang="ru-RU" sz="1800" dirty="0"/>
              <a:t>) </a:t>
            </a:r>
          </a:p>
        </p:txBody>
      </p:sp>
      <p:pic>
        <p:nvPicPr>
          <p:cNvPr id="5122" name="Picture 2" descr="F:\Герои нашего времени\А.А. и Ва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59" y="404664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4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776864" cy="1700808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Мирная жизнь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героев…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памяти своих близких и родных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Арсентий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навсегда останется таким…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любимым… добрым…. отзывчивым…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СМЕЛЫМ… ГЕРОЕМ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(на 2 фото жена и сын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Арсентия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F:\Герои нашего времени\Арсентий с семьей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72267"/>
            <a:ext cx="3693400" cy="369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142999" y="1844823"/>
            <a:ext cx="1124745" cy="23614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8" name="Picture 6" descr="F:\Герои нашего времени\Арсентий 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470369" cy="354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86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645024"/>
            <a:ext cx="6480720" cy="2952328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Мирная жизнь героя…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памяти своих близких и родных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навсегда останется таким…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веселым… добрым…. отзывчивым…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СМЕЛЫМ… ГЕРОЕМ…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3568" y="316908"/>
            <a:ext cx="3880684" cy="625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9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45224"/>
            <a:ext cx="6614120" cy="864096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грамотой за образцовое выполнение воинского долга</a:t>
            </a:r>
          </a:p>
        </p:txBody>
      </p:sp>
      <p:pic>
        <p:nvPicPr>
          <p:cNvPr id="4098" name="Picture 2" descr="F:\Герои нашего времени\Грамота Арсенти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696744" cy="47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5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5013176"/>
            <a:ext cx="3157736" cy="504056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посмертно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19672" y="620688"/>
            <a:ext cx="5900639" cy="42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546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1019</TotalTime>
  <Words>890</Words>
  <Application>Microsoft Office PowerPoint</Application>
  <PresentationFormat>Экран (4:3)</PresentationFormat>
  <Paragraphs>38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Georgia</vt:lpstr>
      <vt:lpstr>Times New Roman</vt:lpstr>
      <vt:lpstr>Trebuchet MS</vt:lpstr>
      <vt:lpstr>Воздушный поток</vt:lpstr>
      <vt:lpstr>ГЕРОИ НАШЕГО ВРЕМЕНИ</vt:lpstr>
      <vt:lpstr>Они навсегда останутся в нашей памяти….</vt:lpstr>
      <vt:lpstr>Пелишенко Арсентий Сергеевич</vt:lpstr>
      <vt:lpstr>Презентация PowerPoint</vt:lpstr>
      <vt:lpstr>Презентация PowerPoint</vt:lpstr>
      <vt:lpstr>Мирная жизнь героев… В памяти своих близких и родных  Арсентий навсегда останется таким…  любимым… добрым…. отзывчивым…   СМЕЛЫМ… ГЕРОЕМ…                                                                                                     (на 2 фото жена и сын Арсентия)</vt:lpstr>
      <vt:lpstr>Мирная жизнь героя… В памяти своих близких и родных  Тихон навсегда останется таким…  веселым… добрым…. отзывчивым…   СМЕЛЫМ… ГЕРОЕМ… </vt:lpstr>
      <vt:lpstr>Награжден грамотой за образцовое выполнение воинского долга</vt:lpstr>
      <vt:lpstr>Награжден посмертно</vt:lpstr>
      <vt:lpstr>Я белого журавлика сложу  Из тоненького листика тетради,  На нём одно лишь имя напишу —  Того, кто бился насмерть, жизни ради.   (https://vk.com/wall-193714534_957 ссылка на публикацию о братьях Пелишенко Арсентии и Тихоне на сайте Макеевского художественно-краеведческого музея.) </vt:lpstr>
      <vt:lpstr>Презентация PowerPoint</vt:lpstr>
      <vt:lpstr>Мария Колесникова Макеевский художественно-краеведческий музей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НАШЕГО ВРЕМЕНИ</dc:title>
  <dc:creator>Смолянец</dc:creator>
  <cp:lastModifiedBy>Пользователь</cp:lastModifiedBy>
  <cp:revision>40</cp:revision>
  <dcterms:created xsi:type="dcterms:W3CDTF">2023-03-07T04:54:00Z</dcterms:created>
  <dcterms:modified xsi:type="dcterms:W3CDTF">2023-10-30T20:38:40Z</dcterms:modified>
</cp:coreProperties>
</file>