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D700F-CC77-8BC7-18A8-FF09EBD59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2F99-DAB3-B4B3-3F4C-18E6D4AD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A91C9-DFD7-3052-B13A-FCA3454F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5E73CE-1397-C45B-0115-2581FB36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52A00-5AF4-70A1-06A1-83AC1D24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5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33799-8A6E-1C4B-31F0-FCCB4F7C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6760D7-BD92-59A7-EFC3-11F80010B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FF617-50BC-F640-4DC7-DD05EA97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6B49D-CE94-3C99-9425-53655335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AB694-E4E3-F4C0-871D-94801185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9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63AAEB-D897-B29C-6A51-B5D6FA602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B76715-D72A-BD38-C26B-DF43A1460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95E53-6D09-7BBA-4F1C-381B56B2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99066-6184-FF94-F3CE-5302F789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0C34C-AD65-4E81-BC8D-FFBE14F2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BF5D7-A2C5-6868-2606-17C62B81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91DEB-87E5-42F1-F30C-1EAFDE40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AA920-032C-6EA7-0D26-DEB24357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FE57E-0A2F-7292-0308-C86D2BDF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49B32-7BBF-51A1-488C-9FDDF4AB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1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9FF0F-8F0F-5BE4-E781-F51AD130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E9BA2E-739A-B420-E44F-52FC5058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A96DF-7CF3-51B4-FFA1-92CBCAB0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76C09-DE7D-92ED-6066-477AC0B0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A47D4-3AE6-1A6B-0A6D-A7038068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6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72ED1-75F7-01B5-F1E7-253CF5F8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39904-BFB1-CD67-9BB3-F99F345A6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3EC121-9B54-6963-8695-2E8CB8914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17EE5-2DB9-397B-9BA4-16106993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4B6B0B-AEE5-57CA-557E-23267AEF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04BE3-77C2-611E-8905-EAD7734A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8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8ABBD-8345-1B19-BEE4-291E1EEF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190AFE-E530-917A-A1FC-0A21E877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E87E05-5A3F-CBF5-481F-1F74BA6D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567FEC-31D5-F80D-B277-6F1B83639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19E130-59FC-CC24-226B-E291CCE83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F75FE9-98D1-FF41-31B2-779AEBB1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2962B2-ADEF-39C6-C937-5EEAD2FE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069AC-FABF-6C1A-DA77-E447380F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D915D-4C16-9A85-DC53-B3BBD9DC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67F6CB-BF91-217C-6C71-3190A44E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5FC5C1-25F3-63F3-0F02-3CF0F149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3435E4-C62A-DB57-A634-B3A1580B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4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4322B0-406D-D8FC-C667-B201569E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8C6628-4F82-06BD-B9A6-E0997357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5B52B-E751-7D8B-CCAC-B055F8E2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2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1F6AE-0C98-9F57-D29A-B6B434A0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291C8-2287-E066-8017-8750884F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3A348-9AFC-2872-C239-7C6240A94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01ACE-8DE9-C599-D87A-6AED9D81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E3B52-D848-126E-545C-DA90D64D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1CD00-3703-6352-6A3B-976E9733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8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505BA-532F-71F6-9BE1-DCD39A49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E635F-21A0-6353-3554-9A4B2E7AC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DB015-AED6-4A70-B9A1-7C4C2FF9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2E8049-4559-465F-C3D4-2917505B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6DF88-7FE5-CD71-66F9-90E1D79B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A8BBEF-E23E-DC31-C1AC-AE3FFA8E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5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1F487-F140-C916-65E7-95B69308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9EE03-B86C-D64A-1266-731B74D6A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6D614-E910-3087-1870-211E84BF1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C54D-AAA4-4E54-8F7D-DDDE777070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D9E4-66FB-82EA-7F18-392781374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BAC6-CF15-778B-75BB-15A77FAD2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3ED5-F028-44F1-8052-0D4833D9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4044A2-95E1-3181-DEC5-B019F5880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1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6AAE4F3-F39D-48FE-7F54-AC80D50D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79029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76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2BEEBA-32A3-9A3D-9062-EDBB6F5CA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34528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73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1C0EF4-F299-C8DE-2C3D-DF51CD9EC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36794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92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FA59287-5FCE-60F1-502B-D95F1B600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164557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98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76D526-1541-84A6-7C74-4CA97C34C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89489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92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99017DB-8A08-EA58-9602-0BC811FE5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5853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6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AE7F5AD-7AC3-4E90-280D-19EBF1CD7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32742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66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DC1E48-1F22-41B6-FC3F-0CF8E5DE0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1720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4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9910CD-1B0F-5D72-92B4-BC223C185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0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DA1969-3F29-F9B4-8350-AC355701C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/>
          <a:stretch/>
        </p:blipFill>
        <p:spPr bwMode="auto">
          <a:xfrm>
            <a:off x="-58037" y="-10160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FF7C4C1-8CE9-5335-59A3-E8E542D3C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r="18988"/>
          <a:stretch/>
        </p:blipFill>
        <p:spPr bwMode="auto">
          <a:xfrm>
            <a:off x="3381827" y="638629"/>
            <a:ext cx="7802879" cy="5689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1FB88F-42EE-0E63-ED8D-054B8CB3A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01" y="0"/>
            <a:ext cx="1787479" cy="1347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66EFBE-CFCE-68AE-7CE5-CD0F73646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9" y="-86197"/>
            <a:ext cx="1787479" cy="1391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CCD7D-50F9-4DC1-7A98-6883F70C1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22" y="1"/>
            <a:ext cx="1596474" cy="1347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D99B6B1-F7E6-604A-3727-CE98103CB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92338"/>
              </p:ext>
            </p:extLst>
          </p:nvPr>
        </p:nvGraphicFramePr>
        <p:xfrm>
          <a:off x="956602" y="1519310"/>
          <a:ext cx="10309274" cy="4198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7534">
                  <a:extLst>
                    <a:ext uri="{9D8B030D-6E8A-4147-A177-3AD203B41FA5}">
                      <a16:colId xmlns:a16="http://schemas.microsoft.com/office/drawing/2014/main" val="592480354"/>
                    </a:ext>
                  </a:extLst>
                </a:gridCol>
                <a:gridCol w="3440870">
                  <a:extLst>
                    <a:ext uri="{9D8B030D-6E8A-4147-A177-3AD203B41FA5}">
                      <a16:colId xmlns:a16="http://schemas.microsoft.com/office/drawing/2014/main" val="401451094"/>
                    </a:ext>
                  </a:extLst>
                </a:gridCol>
                <a:gridCol w="3440870">
                  <a:extLst>
                    <a:ext uri="{9D8B030D-6E8A-4147-A177-3AD203B41FA5}">
                      <a16:colId xmlns:a16="http://schemas.microsoft.com/office/drawing/2014/main" val="3779473289"/>
                    </a:ext>
                  </a:extLst>
                </a:gridCol>
              </a:tblGrid>
              <a:tr h="104969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53394"/>
                  </a:ext>
                </a:extLst>
              </a:tr>
              <a:tr h="104969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92116"/>
                  </a:ext>
                </a:extLst>
              </a:tr>
              <a:tr h="104969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39652"/>
                  </a:ext>
                </a:extLst>
              </a:tr>
              <a:tr h="10496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6772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F504A1-11E8-0BEB-4981-0CE7D11559A3}"/>
              </a:ext>
            </a:extLst>
          </p:cNvPr>
          <p:cNvSpPr/>
          <p:nvPr/>
        </p:nvSpPr>
        <p:spPr>
          <a:xfrm>
            <a:off x="2550940" y="47947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FF0000"/>
                </a:solidFill>
                <a:effectLst/>
              </a:rPr>
              <a:t>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B11B0C-37FD-325B-311B-B07A8D7E638A}"/>
              </a:ext>
            </a:extLst>
          </p:cNvPr>
          <p:cNvSpPr/>
          <p:nvPr/>
        </p:nvSpPr>
        <p:spPr>
          <a:xfrm>
            <a:off x="5876490" y="4781656"/>
            <a:ext cx="469498" cy="936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FF0000"/>
                </a:solidFill>
                <a:effectLst/>
              </a:rPr>
              <a:t>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32F63B-40F9-86E1-1C2C-CEDE4A97E962}"/>
              </a:ext>
            </a:extLst>
          </p:cNvPr>
          <p:cNvSpPr/>
          <p:nvPr/>
        </p:nvSpPr>
        <p:spPr>
          <a:xfrm>
            <a:off x="9471415" y="4669526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FF0000"/>
                </a:solidFill>
                <a:effectLst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77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3D9CCB3-5865-95D5-81F1-D9D8CCCCF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22"/>
          <a:stretch/>
        </p:blipFill>
        <p:spPr bwMode="auto">
          <a:xfrm>
            <a:off x="-1" y="0"/>
            <a:ext cx="12121035" cy="69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писание презентации по отдельным слайдам ">
            <a:extLst>
              <a:ext uri="{FF2B5EF4-FFF2-40B4-BE49-F238E27FC236}">
                <a16:creationId xmlns:a16="http://schemas.microsoft.com/office/drawing/2014/main" id="{BBB71585-7E00-E217-532A-5C773E48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27" y="4754880"/>
            <a:ext cx="4067175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2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FC08F9F-CD93-8E25-4958-917E9F79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742" y="101600"/>
            <a:ext cx="2191657" cy="1369785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32999BC-96A6-ABA8-268F-7BD63F2D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82531"/>
              </p:ext>
            </p:extLst>
          </p:nvPr>
        </p:nvGraphicFramePr>
        <p:xfrm>
          <a:off x="232229" y="101600"/>
          <a:ext cx="11771084" cy="6648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584">
                  <a:extLst>
                    <a:ext uri="{9D8B030D-6E8A-4147-A177-3AD203B41FA5}">
                      <a16:colId xmlns:a16="http://schemas.microsoft.com/office/drawing/2014/main" val="534766673"/>
                    </a:ext>
                  </a:extLst>
                </a:gridCol>
                <a:gridCol w="3937584">
                  <a:extLst>
                    <a:ext uri="{9D8B030D-6E8A-4147-A177-3AD203B41FA5}">
                      <a16:colId xmlns:a16="http://schemas.microsoft.com/office/drawing/2014/main" val="579779919"/>
                    </a:ext>
                  </a:extLst>
                </a:gridCol>
                <a:gridCol w="3895916">
                  <a:extLst>
                    <a:ext uri="{9D8B030D-6E8A-4147-A177-3AD203B41FA5}">
                      <a16:colId xmlns:a16="http://schemas.microsoft.com/office/drawing/2014/main" val="1983181109"/>
                    </a:ext>
                  </a:extLst>
                </a:gridCol>
              </a:tblGrid>
              <a:tr h="1400629">
                <a:tc>
                  <a:txBody>
                    <a:bodyPr/>
                    <a:lstStyle/>
                    <a:p>
                      <a:pPr algn="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1" dirty="0"/>
                        <a:t>         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24023"/>
                  </a:ext>
                </a:extLst>
              </a:tr>
              <a:tr h="1312091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71381"/>
                  </a:ext>
                </a:extLst>
              </a:tr>
              <a:tr h="1312091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6123"/>
                  </a:ext>
                </a:extLst>
              </a:tr>
              <a:tr h="1312091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659571"/>
                  </a:ext>
                </a:extLst>
              </a:tr>
              <a:tr h="1312091"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72323"/>
                  </a:ext>
                </a:extLst>
              </a:tr>
            </a:tbl>
          </a:graphicData>
        </a:graphic>
      </p:graphicFrame>
      <p:pic>
        <p:nvPicPr>
          <p:cNvPr id="9" name="Рисунок 8" descr="Изображение выглядит как дерево, трава, расте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5CEC304-C210-7158-7AB7-00DEF7A16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75" y="165083"/>
            <a:ext cx="1863511" cy="124281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D16DD2-6A82-BDE1-440B-55B113BFD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6" t="1799" r="13545" b="1249"/>
          <a:stretch/>
        </p:blipFill>
        <p:spPr>
          <a:xfrm>
            <a:off x="890576" y="0"/>
            <a:ext cx="1567543" cy="13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10424-7309-849A-F091-6373CC6FB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8" y="116115"/>
            <a:ext cx="650789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A3DD82-0A01-A4D6-A898-3CA7656BC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36" r="6992"/>
          <a:stretch/>
        </p:blipFill>
        <p:spPr>
          <a:xfrm>
            <a:off x="6621260" y="-520505"/>
            <a:ext cx="5570740" cy="79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0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CFB74B6-D6C4-8978-4E1C-3928027F7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33331"/>
              </p:ext>
            </p:extLst>
          </p:nvPr>
        </p:nvGraphicFramePr>
        <p:xfrm>
          <a:off x="4223657" y="638629"/>
          <a:ext cx="2685143" cy="6066887"/>
        </p:xfrm>
        <a:graphic>
          <a:graphicData uri="http://schemas.openxmlformats.org/drawingml/2006/table">
            <a:tbl>
              <a:tblPr firstRow="1" firstCol="1" bandRow="1"/>
              <a:tblGrid>
                <a:gridCol w="2685143">
                  <a:extLst>
                    <a:ext uri="{9D8B030D-6E8A-4147-A177-3AD203B41FA5}">
                      <a16:colId xmlns:a16="http://schemas.microsoft.com/office/drawing/2014/main" val="1307342574"/>
                    </a:ext>
                  </a:extLst>
                </a:gridCol>
              </a:tblGrid>
              <a:tr h="509451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0" marR="9840" marT="1367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42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</Words>
  <Application>Microsoft Office PowerPoint</Application>
  <PresentationFormat>Широкоэкранный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Р Зайнитдинова</dc:creator>
  <cp:lastModifiedBy>Анжелика Р Зайнитдинова</cp:lastModifiedBy>
  <cp:revision>3</cp:revision>
  <dcterms:created xsi:type="dcterms:W3CDTF">2022-05-23T15:59:18Z</dcterms:created>
  <dcterms:modified xsi:type="dcterms:W3CDTF">2022-05-25T19:41:17Z</dcterms:modified>
</cp:coreProperties>
</file>