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B0A"/>
    <a:srgbClr val="C01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78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9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0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67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53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78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0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F083-A3A5-4193-8861-EE366EC88FFF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06A0E5E-8232-4C0E-8012-816B54758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5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95DBD-BBA2-83E4-E3CB-019786258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Творческая мастерская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CDE04E-23A6-9F24-051A-B450902B6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8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90ABAD-52F9-B084-5B87-3353AD69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2446"/>
            <a:ext cx="9520158" cy="1049235"/>
          </a:xfrm>
        </p:spPr>
        <p:txBody>
          <a:bodyPr/>
          <a:lstStyle/>
          <a:p>
            <a:pPr algn="ctr"/>
            <a:r>
              <a:rPr lang="ru-RU" dirty="0"/>
              <a:t>Станция коллажная: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ED2B40-F63B-60AB-5FC2-CCE7B921657E}"/>
              </a:ext>
            </a:extLst>
          </p:cNvPr>
          <p:cNvSpPr/>
          <p:nvPr/>
        </p:nvSpPr>
        <p:spPr>
          <a:xfrm>
            <a:off x="434715" y="1813810"/>
            <a:ext cx="1918741" cy="14690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24A249-225D-3E11-0F42-C144E28CC439}"/>
              </a:ext>
            </a:extLst>
          </p:cNvPr>
          <p:cNvSpPr/>
          <p:nvPr/>
        </p:nvSpPr>
        <p:spPr>
          <a:xfrm>
            <a:off x="3342807" y="1813810"/>
            <a:ext cx="2068642" cy="14690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0F8CA6-5774-382A-471D-B4B6CE1AF758}"/>
              </a:ext>
            </a:extLst>
          </p:cNvPr>
          <p:cNvSpPr/>
          <p:nvPr/>
        </p:nvSpPr>
        <p:spPr>
          <a:xfrm>
            <a:off x="6780553" y="1813810"/>
            <a:ext cx="1918740" cy="146903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E13344-A1BF-482E-2604-9F1C9C891AD1}"/>
              </a:ext>
            </a:extLst>
          </p:cNvPr>
          <p:cNvSpPr/>
          <p:nvPr/>
        </p:nvSpPr>
        <p:spPr>
          <a:xfrm>
            <a:off x="9953470" y="1813810"/>
            <a:ext cx="1803816" cy="146903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D30B52-7613-8593-4EA4-BCBCC0057F5E}"/>
              </a:ext>
            </a:extLst>
          </p:cNvPr>
          <p:cNvSpPr/>
          <p:nvPr/>
        </p:nvSpPr>
        <p:spPr>
          <a:xfrm>
            <a:off x="1137146" y="3777520"/>
            <a:ext cx="1918741" cy="167889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DB8D37-BDDD-C294-A71D-F16C3555B247}"/>
              </a:ext>
            </a:extLst>
          </p:cNvPr>
          <p:cNvSpPr/>
          <p:nvPr/>
        </p:nvSpPr>
        <p:spPr>
          <a:xfrm>
            <a:off x="4098757" y="3777519"/>
            <a:ext cx="1918740" cy="167889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739196-7040-4884-6027-EE78F10D033D}"/>
              </a:ext>
            </a:extLst>
          </p:cNvPr>
          <p:cNvSpPr/>
          <p:nvPr/>
        </p:nvSpPr>
        <p:spPr>
          <a:xfrm>
            <a:off x="8979108" y="3777521"/>
            <a:ext cx="2075746" cy="16788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6AE722F-BDD2-FE51-C9D6-31E13F1A8583}"/>
              </a:ext>
            </a:extLst>
          </p:cNvPr>
          <p:cNvSpPr/>
          <p:nvPr/>
        </p:nvSpPr>
        <p:spPr>
          <a:xfrm>
            <a:off x="6595672" y="3777520"/>
            <a:ext cx="1918740" cy="16788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1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10C40-097D-838C-33ED-C83E3D79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407" y="219903"/>
            <a:ext cx="9520158" cy="1049235"/>
          </a:xfrm>
        </p:spPr>
        <p:txBody>
          <a:bodyPr/>
          <a:lstStyle/>
          <a:p>
            <a:r>
              <a:rPr lang="ru-RU" dirty="0"/>
              <a:t>Станция бумажная: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0A566627-535C-4C9F-5237-8E70288085BF}"/>
              </a:ext>
            </a:extLst>
          </p:cNvPr>
          <p:cNvSpPr/>
          <p:nvPr/>
        </p:nvSpPr>
        <p:spPr>
          <a:xfrm>
            <a:off x="554636" y="1903751"/>
            <a:ext cx="779489" cy="82445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id="{FF55CE9A-179E-46C8-97FD-3F7C5CB14B4A}"/>
              </a:ext>
            </a:extLst>
          </p:cNvPr>
          <p:cNvSpPr/>
          <p:nvPr/>
        </p:nvSpPr>
        <p:spPr>
          <a:xfrm>
            <a:off x="4762578" y="4478312"/>
            <a:ext cx="899410" cy="1000593"/>
          </a:xfrm>
          <a:prstGeom prst="star5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везда: 5 точек 5">
            <a:extLst>
              <a:ext uri="{FF2B5EF4-FFF2-40B4-BE49-F238E27FC236}">
                <a16:creationId xmlns:a16="http://schemas.microsoft.com/office/drawing/2014/main" id="{88278C6E-BFF5-4712-168F-CA6255BC3859}"/>
              </a:ext>
            </a:extLst>
          </p:cNvPr>
          <p:cNvSpPr/>
          <p:nvPr/>
        </p:nvSpPr>
        <p:spPr>
          <a:xfrm>
            <a:off x="1334125" y="3598553"/>
            <a:ext cx="1079292" cy="1000593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id="{3EDE31B9-1A7C-5DCA-8C33-B6317315221B}"/>
              </a:ext>
            </a:extLst>
          </p:cNvPr>
          <p:cNvSpPr/>
          <p:nvPr/>
        </p:nvSpPr>
        <p:spPr>
          <a:xfrm>
            <a:off x="3197903" y="3282846"/>
            <a:ext cx="1079292" cy="854439"/>
          </a:xfrm>
          <a:prstGeom prst="star5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A494B441-8B68-3E9A-7A10-E8BF0D3ECC1D}"/>
              </a:ext>
            </a:extLst>
          </p:cNvPr>
          <p:cNvSpPr/>
          <p:nvPr/>
        </p:nvSpPr>
        <p:spPr>
          <a:xfrm>
            <a:off x="509666" y="5081666"/>
            <a:ext cx="824459" cy="794479"/>
          </a:xfrm>
          <a:prstGeom prst="star5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>
            <a:extLst>
              <a:ext uri="{FF2B5EF4-FFF2-40B4-BE49-F238E27FC236}">
                <a16:creationId xmlns:a16="http://schemas.microsoft.com/office/drawing/2014/main" id="{E043FCEF-6178-BC4F-B179-8CEDC0EB1C72}"/>
              </a:ext>
            </a:extLst>
          </p:cNvPr>
          <p:cNvSpPr/>
          <p:nvPr/>
        </p:nvSpPr>
        <p:spPr>
          <a:xfrm>
            <a:off x="6844807" y="1783830"/>
            <a:ext cx="674557" cy="644577"/>
          </a:xfrm>
          <a:prstGeom prst="hear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>
            <a:extLst>
              <a:ext uri="{FF2B5EF4-FFF2-40B4-BE49-F238E27FC236}">
                <a16:creationId xmlns:a16="http://schemas.microsoft.com/office/drawing/2014/main" id="{65592122-0990-2C22-ADED-991641FB90D5}"/>
              </a:ext>
            </a:extLst>
          </p:cNvPr>
          <p:cNvSpPr/>
          <p:nvPr/>
        </p:nvSpPr>
        <p:spPr>
          <a:xfrm>
            <a:off x="4104807" y="1896933"/>
            <a:ext cx="734518" cy="644577"/>
          </a:xfrm>
          <a:prstGeom prst="heart">
            <a:avLst/>
          </a:prstGeom>
          <a:solidFill>
            <a:srgbClr val="C01A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ердце 10">
            <a:extLst>
              <a:ext uri="{FF2B5EF4-FFF2-40B4-BE49-F238E27FC236}">
                <a16:creationId xmlns:a16="http://schemas.microsoft.com/office/drawing/2014/main" id="{E73C1630-E525-43A1-2D28-DC5277DEB84A}"/>
              </a:ext>
            </a:extLst>
          </p:cNvPr>
          <p:cNvSpPr/>
          <p:nvPr/>
        </p:nvSpPr>
        <p:spPr>
          <a:xfrm>
            <a:off x="5361482" y="3098256"/>
            <a:ext cx="734518" cy="824459"/>
          </a:xfrm>
          <a:prstGeom prst="heart">
            <a:avLst/>
          </a:prstGeom>
          <a:solidFill>
            <a:srgbClr val="D0CB0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C99FF51E-53E8-E9BD-7A57-33070C3FD9DA}"/>
              </a:ext>
            </a:extLst>
          </p:cNvPr>
          <p:cNvSpPr/>
          <p:nvPr/>
        </p:nvSpPr>
        <p:spPr>
          <a:xfrm>
            <a:off x="7095344" y="3282846"/>
            <a:ext cx="824458" cy="794479"/>
          </a:xfrm>
          <a:prstGeom prst="hear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ердце 12">
            <a:extLst>
              <a:ext uri="{FF2B5EF4-FFF2-40B4-BE49-F238E27FC236}">
                <a16:creationId xmlns:a16="http://schemas.microsoft.com/office/drawing/2014/main" id="{916A583F-37F1-0C08-C0CF-7DA445308537}"/>
              </a:ext>
            </a:extLst>
          </p:cNvPr>
          <p:cNvSpPr/>
          <p:nvPr/>
        </p:nvSpPr>
        <p:spPr>
          <a:xfrm>
            <a:off x="7891227" y="4862351"/>
            <a:ext cx="734518" cy="777020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>
            <a:extLst>
              <a:ext uri="{FF2B5EF4-FFF2-40B4-BE49-F238E27FC236}">
                <a16:creationId xmlns:a16="http://schemas.microsoft.com/office/drawing/2014/main" id="{39A6AABD-97F4-9B41-BEE7-7BA38E5BBFAC}"/>
              </a:ext>
            </a:extLst>
          </p:cNvPr>
          <p:cNvSpPr/>
          <p:nvPr/>
        </p:nvSpPr>
        <p:spPr>
          <a:xfrm>
            <a:off x="8919147" y="2597960"/>
            <a:ext cx="1204212" cy="100059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есяц 15">
            <a:extLst>
              <a:ext uri="{FF2B5EF4-FFF2-40B4-BE49-F238E27FC236}">
                <a16:creationId xmlns:a16="http://schemas.microsoft.com/office/drawing/2014/main" id="{FD529AD8-9C61-9B1F-49A8-0525340FB067}"/>
              </a:ext>
            </a:extLst>
          </p:cNvPr>
          <p:cNvSpPr/>
          <p:nvPr/>
        </p:nvSpPr>
        <p:spPr>
          <a:xfrm>
            <a:off x="8894162" y="4039766"/>
            <a:ext cx="734518" cy="824459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>
            <a:extLst>
              <a:ext uri="{FF2B5EF4-FFF2-40B4-BE49-F238E27FC236}">
                <a16:creationId xmlns:a16="http://schemas.microsoft.com/office/drawing/2014/main" id="{7FEC394E-D231-DB8E-B5B3-E0B231C2E0E5}"/>
              </a:ext>
            </a:extLst>
          </p:cNvPr>
          <p:cNvSpPr/>
          <p:nvPr/>
        </p:nvSpPr>
        <p:spPr>
          <a:xfrm>
            <a:off x="8484433" y="1218629"/>
            <a:ext cx="1204212" cy="1000593"/>
          </a:xfrm>
          <a:prstGeom prst="su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>
            <a:extLst>
              <a:ext uri="{FF2B5EF4-FFF2-40B4-BE49-F238E27FC236}">
                <a16:creationId xmlns:a16="http://schemas.microsoft.com/office/drawing/2014/main" id="{E252DC1C-B9F3-3800-0C7D-6D185F8D31F5}"/>
              </a:ext>
            </a:extLst>
          </p:cNvPr>
          <p:cNvSpPr/>
          <p:nvPr/>
        </p:nvSpPr>
        <p:spPr>
          <a:xfrm>
            <a:off x="10558072" y="2106118"/>
            <a:ext cx="1204212" cy="10699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E322812-B68E-B46D-D97E-B5965EF2E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0" b="91700" l="10000" r="90000">
                        <a14:foregroundMark x1="44800" y1="3500" x2="50600" y2="8500"/>
                        <a14:foregroundMark x1="50600" y1="8500" x2="55000" y2="21000"/>
                        <a14:foregroundMark x1="55000" y1="21000" x2="49900" y2="86100"/>
                        <a14:foregroundMark x1="42400" y1="6600" x2="53400" y2="10900"/>
                        <a14:foregroundMark x1="53400" y1="10900" x2="53800" y2="10900"/>
                        <a14:foregroundMark x1="61000" y1="24300" x2="57700" y2="10500"/>
                        <a14:foregroundMark x1="57700" y1="10500" x2="59300" y2="2000"/>
                        <a14:foregroundMark x1="59300" y1="2000" x2="47900" y2="3100"/>
                        <a14:foregroundMark x1="47900" y1="3100" x2="41600" y2="9000"/>
                        <a14:foregroundMark x1="41600" y1="9000" x2="40000" y2="85200"/>
                        <a14:foregroundMark x1="40000" y1="85200" x2="48200" y2="91700"/>
                        <a14:foregroundMark x1="48200" y1="91700" x2="55800" y2="77600"/>
                        <a14:foregroundMark x1="55800" y1="77600" x2="57500" y2="25300"/>
                        <a14:foregroundMark x1="57500" y1="25300" x2="58200" y2="23600"/>
                        <a14:foregroundMark x1="38500" y1="6100" x2="43300" y2="400"/>
                        <a14:foregroundMark x1="43300" y1="400" x2="51300" y2="100"/>
                        <a14:foregroundMark x1="51300" y1="100" x2="58900" y2="1700"/>
                        <a14:foregroundMark x1="58900" y1="1700" x2="60300" y2="3500"/>
                        <a14:foregroundMark x1="61200" y1="23200" x2="64800" y2="74500"/>
                        <a14:foregroundMark x1="64800" y1="74500" x2="60100" y2="79800"/>
                        <a14:foregroundMark x1="59000" y1="71900" x2="56300" y2="54000"/>
                        <a14:foregroundMark x1="56300" y1="54000" x2="59300" y2="39000"/>
                        <a14:foregroundMark x1="59300" y1="39000" x2="58800" y2="36700"/>
                        <a14:foregroundMark x1="59000" y1="36700" x2="60300" y2="47400"/>
                        <a14:foregroundMark x1="60300" y1="47400" x2="60600" y2="47900"/>
                        <a14:foregroundMark x1="49600" y1="28200" x2="49600" y2="734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0741" y="4189833"/>
            <a:ext cx="2625070" cy="262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3E1BB-805F-FEE4-17FF-D13F6CF3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358" y="342420"/>
            <a:ext cx="9520158" cy="1049235"/>
          </a:xfrm>
        </p:spPr>
        <p:txBody>
          <a:bodyPr/>
          <a:lstStyle/>
          <a:p>
            <a:r>
              <a:rPr lang="ru-RU" dirty="0"/>
              <a:t>Станция красочная: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6EC808F-2B6E-EA46-6DFB-6C20BE7A0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4" b="89912" l="2667" r="97111">
                        <a14:foregroundMark x1="2667" y1="26230" x2="17444" y2="68348"/>
                        <a14:foregroundMark x1="17444" y1="68348" x2="19111" y2="80580"/>
                        <a14:foregroundMark x1="13000" y1="15889" x2="17222" y2="41992"/>
                        <a14:foregroundMark x1="58222" y1="11097" x2="44000" y2="40605"/>
                        <a14:foregroundMark x1="83111" y1="31526" x2="52444" y2="65700"/>
                        <a14:foregroundMark x1="52444" y1="65700" x2="44444" y2="79950"/>
                        <a14:foregroundMark x1="44444" y1="79950" x2="64667" y2="82219"/>
                        <a14:foregroundMark x1="64667" y1="82219" x2="72778" y2="77175"/>
                        <a14:foregroundMark x1="86111" y1="47541" x2="85778" y2="48045"/>
                        <a14:foregroundMark x1="63556" y1="67591" x2="63556" y2="67591"/>
                        <a14:foregroundMark x1="92333" y1="69357" x2="92333" y2="68852"/>
                        <a14:foregroundMark x1="91556" y1="63178" x2="91556" y2="69735"/>
                        <a14:foregroundMark x1="97222" y1="63682" x2="97222" y2="67591"/>
                        <a14:foregroundMark x1="74333" y1="66709" x2="49444" y2="80454"/>
                        <a14:foregroundMark x1="49444" y1="80454" x2="46333" y2="81084"/>
                        <a14:foregroundMark x1="52444" y1="5044" x2="52111" y2="15385"/>
                        <a14:foregroundMark x1="77778" y1="9332" x2="70111" y2="19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4269" y="342420"/>
            <a:ext cx="3915099" cy="34496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93110E-F49D-DF7B-3346-C20C67FF5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0" b="90000" l="6757" r="90734">
                        <a14:foregroundMark x1="26255" y1="29167" x2="6757" y2="4333"/>
                        <a14:foregroundMark x1="6757" y1="4333" x2="19981" y2="6000"/>
                        <a14:foregroundMark x1="86776" y1="25750" x2="90734" y2="14917"/>
                        <a14:foregroundMark x1="7432" y1="18333" x2="7432" y2="1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76" y="3816778"/>
            <a:ext cx="2625588" cy="3041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5B2BC6-9E32-377E-77CB-BC69F950B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319" y="3914787"/>
            <a:ext cx="4211765" cy="26007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415BB8-AA33-1DBD-3E49-60381E38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44" b="95958" l="5000" r="95556">
                        <a14:foregroundMark x1="32444" y1="11677" x2="45000" y2="3593"/>
                        <a14:foregroundMark x1="45000" y1="3593" x2="60444" y2="1497"/>
                        <a14:foregroundMark x1="60444" y1="1497" x2="77000" y2="7635"/>
                        <a14:foregroundMark x1="77000" y1="7635" x2="86111" y2="15569"/>
                        <a14:foregroundMark x1="86111" y1="15569" x2="93000" y2="27395"/>
                        <a14:foregroundMark x1="93000" y1="27395" x2="95556" y2="42665"/>
                        <a14:foregroundMark x1="95556" y1="42665" x2="85111" y2="67515"/>
                        <a14:foregroundMark x1="85111" y1="67515" x2="50111" y2="92066"/>
                        <a14:foregroundMark x1="50111" y1="92066" x2="33111" y2="94760"/>
                        <a14:foregroundMark x1="33111" y1="94760" x2="8333" y2="81886"/>
                        <a14:foregroundMark x1="8333" y1="81886" x2="6222" y2="69311"/>
                        <a14:foregroundMark x1="6222" y1="69311" x2="10556" y2="62126"/>
                        <a14:foregroundMark x1="10556" y1="62126" x2="18889" y2="58084"/>
                        <a14:foregroundMark x1="44333" y1="6437" x2="53222" y2="3443"/>
                        <a14:foregroundMark x1="53222" y1="3443" x2="74333" y2="6886"/>
                        <a14:foregroundMark x1="93556" y1="24551" x2="99000" y2="39072"/>
                        <a14:foregroundMark x1="99000" y1="39072" x2="95556" y2="52545"/>
                        <a14:foregroundMark x1="95556" y1="52545" x2="93111" y2="49850"/>
                        <a14:foregroundMark x1="5111" y1="68413" x2="8667" y2="79042"/>
                        <a14:foregroundMark x1="8667" y1="79042" x2="21333" y2="88473"/>
                        <a14:foregroundMark x1="21333" y1="88473" x2="33111" y2="88473"/>
                        <a14:foregroundMark x1="33111" y1="88473" x2="35667" y2="87575"/>
                        <a14:foregroundMark x1="28222" y1="94162" x2="37444" y2="95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3" y="1624898"/>
            <a:ext cx="4138421" cy="30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18578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Галерея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11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Palatino Linotype</vt:lpstr>
      <vt:lpstr>Галерея</vt:lpstr>
      <vt:lpstr>Творческая мастерская </vt:lpstr>
      <vt:lpstr>Станция коллажная:</vt:lpstr>
      <vt:lpstr>Станция бумажная:</vt:lpstr>
      <vt:lpstr>Станция красочная: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</dc:title>
  <dc:creator>Пользователь</dc:creator>
  <cp:lastModifiedBy>Пользователь</cp:lastModifiedBy>
  <cp:revision>1</cp:revision>
  <dcterms:created xsi:type="dcterms:W3CDTF">2024-02-28T15:41:29Z</dcterms:created>
  <dcterms:modified xsi:type="dcterms:W3CDTF">2024-02-28T15:57:33Z</dcterms:modified>
</cp:coreProperties>
</file>