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graphy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915-techi-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1851670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 «Лжедмитрий </a:t>
            </a:r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Военная интервенция в Россию»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3435846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Калайда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Зоя Андреевна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истории и обществознания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МАОУ СОШ 65 имени Героя Советского Союза М. 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Корницкого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г. Краснодар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tp244-bg1-08.jpg">
            <a:extLst>
              <a:ext uri="{FF2B5EF4-FFF2-40B4-BE49-F238E27FC236}">
                <a16:creationId xmlns:a16="http://schemas.microsoft.com/office/drawing/2014/main" xmlns="" id="{32B1D9F0-40EA-1E01-0497-A43B69CA7E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12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485C77-EB00-8410-0838-EACAE119BFF0}"/>
              </a:ext>
            </a:extLst>
          </p:cNvPr>
          <p:cNvSpPr txBox="1"/>
          <p:nvPr/>
        </p:nvSpPr>
        <p:spPr>
          <a:xfrm>
            <a:off x="251520" y="222649"/>
            <a:ext cx="86409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«История – факел истины, наставница жизни,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душа памяти, свидетельница веков»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b="1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	Марк Туллий Цицерон </a:t>
            </a:r>
          </a:p>
        </p:txBody>
      </p:sp>
      <p:pic>
        <p:nvPicPr>
          <p:cNvPr id="4098" name="Picture 2" descr="«Величайшее из достоинств оратора — не только сказать то, что нужно, но и не сказать того, что не нужно.» Марк Туллий Цицерон.-2">
            <a:extLst>
              <a:ext uri="{FF2B5EF4-FFF2-40B4-BE49-F238E27FC236}">
                <a16:creationId xmlns:a16="http://schemas.microsoft.com/office/drawing/2014/main" xmlns="" id="{D9E53949-BB53-901D-553A-E03990B13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68" b="11238"/>
          <a:stretch/>
        </p:blipFill>
        <p:spPr bwMode="auto">
          <a:xfrm>
            <a:off x="444080" y="1337631"/>
            <a:ext cx="8229600" cy="33944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73676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p244-bg1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67494"/>
            <a:ext cx="244592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15766"/>
            <a:ext cx="229049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50957"/>
            <a:ext cx="2336539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2715766"/>
            <a:ext cx="234217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4" y="267494"/>
            <a:ext cx="2408400" cy="180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2715766"/>
            <a:ext cx="2474182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ятиугольник 10"/>
          <p:cNvSpPr/>
          <p:nvPr/>
        </p:nvSpPr>
        <p:spPr>
          <a:xfrm>
            <a:off x="1619672" y="2139702"/>
            <a:ext cx="6048672" cy="504056"/>
          </a:xfrm>
          <a:prstGeom prst="homePlat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195736" y="2067694"/>
            <a:ext cx="46085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 изображений: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Социальная сеть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p244-bg1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1635646"/>
            <a:ext cx="864096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 «Лжедмитрий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Военная интервенция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Россию»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 – разобраться, что же такое самозванство и как оно повлияло на процесс военной интервенции в Россию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p244-bg1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Рисунок 4" descr="Кроссен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014"/>
            <a:ext cx="8352928" cy="4894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p244-bg1-08.jpg">
            <a:extLst>
              <a:ext uri="{FF2B5EF4-FFF2-40B4-BE49-F238E27FC236}">
                <a16:creationId xmlns:a16="http://schemas.microsoft.com/office/drawing/2014/main" xmlns="" id="{A7E96686-8C8D-C6DD-0AF8-B65B329EF3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Рисунок 3" descr="Изображение выглядит как зарисовка, рисунок, Человеческое лицо, портр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9E354D2-29E0-92D0-969F-9D3829FD22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0381" y="199863"/>
            <a:ext cx="3600400" cy="4565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37A395-7715-37C4-90DC-03412945AE60}"/>
              </a:ext>
            </a:extLst>
          </p:cNvPr>
          <p:cNvSpPr txBox="1"/>
          <p:nvPr/>
        </p:nvSpPr>
        <p:spPr>
          <a:xfrm>
            <a:off x="4427984" y="4270053"/>
            <a:ext cx="4645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портрет Лжедмитрия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Рисунок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330028-F8A4-4D22-4511-05CE51B3CA78}"/>
              </a:ext>
            </a:extLst>
          </p:cNvPr>
          <p:cNvSpPr txBox="1"/>
          <p:nvPr/>
        </p:nvSpPr>
        <p:spPr>
          <a:xfrm>
            <a:off x="323528" y="195486"/>
            <a:ext cx="447977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Лжедмитрий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2698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«Тушинский вор»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1607-1610 гг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269875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самозванец, выдававший себя за сына Ивана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Грозного, царевича Дмитрия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Углицкого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соответственно за чудом спасшегося царя Лжедмитрия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1607 – 1610 гг. сложилось «двоевластие», одна часть страны была под властью Василия Шуйского, другая под властью Лжедмитрия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Современники – Уильям Шекспир, Людовик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 Бурбон, Яков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8597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p244-bg1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228184" y="1296144"/>
            <a:ext cx="2574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Интерактивная карта изменений границ России на протяжении веков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qrcoder.ru/code/?https%3A%2F%2Fhistography.ru%2F%2317410101&amp;4&amp;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0288" y="2283718"/>
            <a:ext cx="1872208" cy="1872208"/>
          </a:xfrm>
          <a:prstGeom prst="rect">
            <a:avLst/>
          </a:prstGeom>
          <a:noFill/>
        </p:spPr>
      </p:pic>
      <p:pic>
        <p:nvPicPr>
          <p:cNvPr id="6" name="Рисунок 5" descr="C:\Users\mustafa\AppData\Local\Microsoft\Windows\Temporary Internet Files\Content.Word\Screenshot_20191121-093255_Office Mobile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6112" t="49096" r="9605" b="24187"/>
          <a:stretch/>
        </p:blipFill>
        <p:spPr bwMode="auto">
          <a:xfrm>
            <a:off x="395536" y="123478"/>
            <a:ext cx="5832648" cy="4876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р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7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xmlns="" id="{C6F400B8-783E-8755-EFC3-EE3F7797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Динамическая пауза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инамическая пауза | Образовательная социальная сеть">
            <a:extLst>
              <a:ext uri="{FF2B5EF4-FFF2-40B4-BE49-F238E27FC236}">
                <a16:creationId xmlns:a16="http://schemas.microsoft.com/office/drawing/2014/main" xmlns="" id="{FEC53CCD-BFB9-C23B-299A-024A9C268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99592" y="1141750"/>
            <a:ext cx="7344816" cy="3795771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xmlns="" val="1620101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чер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0742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170</Words>
  <Application>Microsoft Office PowerPoint</Application>
  <PresentationFormat>Экран (16:9)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Динамическая пауза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2024-01-25T15:59:24Z</dcterms:created>
  <dcterms:modified xsi:type="dcterms:W3CDTF">2024-03-28T14:16:53Z</dcterms:modified>
</cp:coreProperties>
</file>