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2B2D9-C4A9-4EBA-853F-CBEF1AD1CA93}" type="datetimeFigureOut">
              <a:rPr lang="ru-RU" smtClean="0"/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58FB5-52AC-43F5-8139-A339DAA6AE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8365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2B2D9-C4A9-4EBA-853F-CBEF1AD1CA93}" type="datetimeFigureOut">
              <a:rPr lang="ru-RU" smtClean="0"/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58FB5-52AC-43F5-8139-A339DAA6AE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2B2D9-C4A9-4EBA-853F-CBEF1AD1CA93}" type="datetimeFigureOut">
              <a:rPr lang="ru-RU" smtClean="0"/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58FB5-52AC-43F5-8139-A339DAA6AE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049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2B2D9-C4A9-4EBA-853F-CBEF1AD1CA93}" type="datetimeFigureOut">
              <a:rPr lang="ru-RU" smtClean="0"/>
              <a:t>25.02.2020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58FB5-52AC-43F5-8139-A339DAA6AE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197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2B2D9-C4A9-4EBA-853F-CBEF1AD1CA93}" type="datetimeFigureOut">
              <a:rPr lang="ru-RU" smtClean="0"/>
              <a:t>25.02.2020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58FB5-52AC-43F5-8139-A339DAA6AE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3307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2B2D9-C4A9-4EBA-853F-CBEF1AD1CA93}" type="datetimeFigureOut">
              <a:rPr lang="ru-RU" smtClean="0"/>
              <a:t>25.02.2020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58FB5-52AC-43F5-8139-A339DAA6AE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8222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2B2D9-C4A9-4EBA-853F-CBEF1AD1CA93}" type="datetimeFigureOut">
              <a:rPr lang="ru-RU" smtClean="0"/>
              <a:t>25.02.2020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58FB5-52AC-43F5-8139-A339DAA6AE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6232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2B2D9-C4A9-4EBA-853F-CBEF1AD1CA93}" type="datetimeFigureOut">
              <a:rPr lang="ru-RU" smtClean="0"/>
              <a:t>25.02.2020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58FB5-52AC-43F5-8139-A339DAA6AE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856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2B2D9-C4A9-4EBA-853F-CBEF1AD1CA93}" type="datetimeFigureOut">
              <a:rPr lang="ru-RU" smtClean="0"/>
              <a:t>25.02.2020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58FB5-52AC-43F5-8139-A339DAA6AE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335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2B2D9-C4A9-4EBA-853F-CBEF1AD1CA93}" type="datetimeFigureOut">
              <a:rPr lang="ru-RU" smtClean="0"/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58FB5-52AC-43F5-8139-A339DAA6AE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404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2B2D9-C4A9-4EBA-853F-CBEF1AD1CA93}" type="datetimeFigureOut">
              <a:rPr lang="ru-RU" smtClean="0"/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58FB5-52AC-43F5-8139-A339DAA6AE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003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2B2D9-C4A9-4EBA-853F-CBEF1AD1CA93}" type="datetimeFigureOut">
              <a:rPr lang="ru-RU" smtClean="0"/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58FB5-52AC-43F5-8139-A339DAA6AE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672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15.pn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Морские обитатели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Подготовительная группа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535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ped-kopilka.ru/upload/blogs2/2017/6/27746_27b678834b3b1581b0401db88049e528.jpg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972175" cy="398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https://ped-kopilka.ru/upload/blogs2/2017/6/27746_24e59709c91a214ee99f8228cda2c5dc.jpg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825" y="2876550"/>
            <a:ext cx="5972175" cy="398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2410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ped-kopilka.ru/upload/blogs2/2017/6/27746_8c2412d70d6bad37e0759220e452bd12.jpg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972175" cy="398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https://ped-kopilka.ru/upload/blogs2/2017/6/27746_4fb06aa7c2d5fe6b0aad352ac6f415a2.jpg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350" y="2886075"/>
            <a:ext cx="5962650" cy="39719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755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ped-kopilka.ru/upload/blogs2/2017/6/27746_b4d414a6c384977ac9c025f0a332a8ac.jpg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497" y="0"/>
            <a:ext cx="5962650" cy="397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s://ped-kopilka.ru/upload/blogs2/2017/6/27746_bb0094b5dc1bad3ca5c9a0fc550b960b.jpg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825" y="2876550"/>
            <a:ext cx="5972175" cy="398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99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ped-kopilka.ru/upload/blogs2/2017/6/27746_2835a02d699d8a000d451689bfe0f07c.jpg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972175" cy="398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https://ped-kopilka.ru/upload/blogs2/2017/6/27746_e3c8318317bc85c679b2a863b1895b74.jpg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825" y="2876550"/>
            <a:ext cx="5972175" cy="398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2380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ped-kopilka.ru/upload/blogs2/2017/6/27746_7dd8735ddd08616c9d31647c0cef46e8.jpg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972175" cy="398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https://ped-kopilka.ru/upload/blogs2/2017/6/27746_11ca989a96201a51f3257e11e1d596b6.jpg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825" y="2876550"/>
            <a:ext cx="5972175" cy="398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2028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ped-kopilka.ru/upload/blogs2/2017/6/27746_303229914b20470d32786c87df6918ec.jpg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3" y="0"/>
            <a:ext cx="1049382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7807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ped-kopilka.ru/upload/blogs2/2017/6/27746_de18e74b0136ef447c794ebc5cb761be.jpg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972175" cy="398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https://ped-kopilka.ru/upload/blogs2/2017/6/27746_b8a22e8c79f6097fbdc7358c098b0b1d.jpg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825" y="2876550"/>
            <a:ext cx="5972175" cy="398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734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Картинки по запросу &quot;подводный мир фото&quot;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шум моря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19646" y="58412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598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2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Картинки по запросу &quot;картинки нептуна морской царь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086" y="217714"/>
            <a:ext cx="8897257" cy="6444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49828" y="605245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425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370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4</Words>
  <Application>Microsoft Office PowerPoint</Application>
  <PresentationFormat>Широкоэкранный</PresentationFormat>
  <Paragraphs>2</Paragraphs>
  <Slides>10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Морские обитатели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Морские обитатели</dc:title>
  <dc:creator>sechenova76@inbox.ru</dc:creator>
  <cp:lastModifiedBy>sechenova76@inbox.ru</cp:lastModifiedBy>
  <cp:revision>7</cp:revision>
  <dcterms:created xsi:type="dcterms:W3CDTF">2020-02-20T08:40:24Z</dcterms:created>
  <dcterms:modified xsi:type="dcterms:W3CDTF">2020-02-25T17:44:50Z</dcterms:modified>
</cp:coreProperties>
</file>