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9" r:id="rId4"/>
    <p:sldId id="272" r:id="rId5"/>
    <p:sldId id="257" r:id="rId6"/>
    <p:sldId id="268" r:id="rId7"/>
    <p:sldId id="271" r:id="rId8"/>
    <p:sldId id="270" r:id="rId9"/>
    <p:sldId id="274" r:id="rId10"/>
    <p:sldId id="273" r:id="rId11"/>
    <p:sldId id="275" r:id="rId12"/>
    <p:sldId id="261" r:id="rId13"/>
    <p:sldId id="276" r:id="rId14"/>
    <p:sldId id="277" r:id="rId15"/>
    <p:sldId id="279" r:id="rId16"/>
    <p:sldId id="280" r:id="rId17"/>
    <p:sldId id="278" r:id="rId18"/>
    <p:sldId id="26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2.pn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для презентации\22300436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71670" y="357167"/>
            <a:ext cx="707233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МБДОУ № 6 «Василек»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Картотека игр и упражнений для познавательного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детей раннего и младшего дошкольного возраста</a:t>
            </a: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Выполнила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 первой </a:t>
            </a: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квалификационной категории: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Гарипова И.И.</a:t>
            </a:r>
            <a:endParaRPr lang="ru-RU" sz="2400" b="1" dirty="0" smtClean="0">
              <a:solidFill>
                <a:srgbClr val="002060"/>
              </a:solidFill>
              <a:latin typeface="Bad Script" pitchFamily="2" charset="0"/>
            </a:endParaRPr>
          </a:p>
          <a:p>
            <a:pPr algn="r"/>
            <a:endParaRPr lang="ru-RU" sz="2800" b="1" dirty="0" smtClean="0">
              <a:solidFill>
                <a:srgbClr val="002060"/>
              </a:solidFill>
              <a:latin typeface="Bad Script" pitchFamily="2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для презентации\0004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1" y="0"/>
            <a:ext cx="9127858" cy="6858000"/>
          </a:xfrm>
          <a:prstGeom prst="rect">
            <a:avLst/>
          </a:prstGeom>
          <a:noFill/>
        </p:spPr>
      </p:pic>
      <p:pic>
        <p:nvPicPr>
          <p:cNvPr id="1027" name="Picture 3" descr="D:\фото\дети\IMG_20191017_1006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714356"/>
            <a:ext cx="2978883" cy="3971844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  <p:pic>
        <p:nvPicPr>
          <p:cNvPr id="1028" name="Picture 4" descr="D:\фото\дети\IMG_20191017_10065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61272" y="785795"/>
            <a:ext cx="2946817" cy="3929090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G:\для презентации\21bd500eef1b9024350e55ebfed04eb1e85221846a9bb43abc8d4341fdd3c5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428604"/>
            <a:ext cx="421484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Игры с прищепками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развивают мелкую моторику — это игры, в которых задействованы пальчики. А быстрые, правильные и уверенные движения пальчиков — залог своевременного развития речевой функции ребенка.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учить детей подбирать прищепки нужного цвета, манипулировать с предметами по образцу, развивать мелкую моторику рук, тактильные ощущения, развивать творческое воображение дошкольников, память, внимание, стимулировать речевую активность детей; воспитывать усидчивость.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 descr="C:\WINDOWS\Temp\Rar$DIa2840.43550\IMG-e6b71efb5f71d81711844c613e4c6c4e-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14291"/>
            <a:ext cx="2464611" cy="3286148"/>
          </a:xfrm>
          <a:prstGeom prst="rect">
            <a:avLst/>
          </a:prstGeom>
          <a:noFill/>
        </p:spPr>
      </p:pic>
      <p:pic>
        <p:nvPicPr>
          <p:cNvPr id="27650" name="Picture 2" descr="C:\WINDOWS\Temp\Rar$DIa2840.22901\IMG-62e2e8d2e41efbde2477bf6ea0c0ac77-V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2714620"/>
            <a:ext cx="2714644" cy="3619526"/>
          </a:xfrm>
          <a:prstGeom prst="rect">
            <a:avLst/>
          </a:prstGeom>
          <a:noFill/>
        </p:spPr>
      </p:pic>
      <p:pic>
        <p:nvPicPr>
          <p:cNvPr id="7" name="Picture 2" descr="G:\для презентации\0004-004-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71" y="0"/>
            <a:ext cx="9127858" cy="6858000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eskneesCTT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«Найди окошко для фигурки»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eskneesCTT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eskneesCTT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учить соотносить форму деталей с формой отверстия.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Picture 5" descr="G:\IMG_644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28794" y="1714488"/>
            <a:ext cx="5214974" cy="3476650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G:\для презентации\22300436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0"/>
            <a:ext cx="9144000" cy="6948954"/>
          </a:xfrm>
          <a:prstGeom prst="rect">
            <a:avLst/>
          </a:prstGeom>
          <a:noFill/>
        </p:spPr>
      </p:pic>
      <p:pic>
        <p:nvPicPr>
          <p:cNvPr id="2049" name="Picture 1" descr="G:\IMG_64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214686"/>
            <a:ext cx="3500430" cy="2333620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5800" y="457200"/>
            <a:ext cx="595790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 с бельевыми прищепками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мелкой моторики рук у детей младшего дошкольного возраста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eskneesCTT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 descr="G:\IMG-e6b71efb5f71d81711844c613e4c6c4e-V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2786058"/>
            <a:ext cx="2893221" cy="3857628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G:\для презентации\22300436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48954"/>
          </a:xfrm>
          <a:prstGeom prst="rect">
            <a:avLst/>
          </a:prstGeom>
          <a:noFill/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143240" y="0"/>
            <a:ext cx="428628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1814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«Лабиринт»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1814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зрительно- моторной координации;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1814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различение предметов по форме, цвету;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1814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усидчивости.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814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7" name="Picture 1" descr="IMG_64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3357562"/>
            <a:ext cx="2745055" cy="3014659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G:\для презентации\22300436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-90954"/>
            <a:ext cx="9144000" cy="6948954"/>
          </a:xfrm>
          <a:prstGeom prst="rect">
            <a:avLst/>
          </a:prstGeom>
          <a:noFill/>
        </p:spPr>
      </p:pic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928662" y="714356"/>
            <a:ext cx="5143536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 – шнуровки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мелкой моторики рук,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уточнение движений пальцев,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концентрации внимания,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точности глазомера.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3" name="Picture 1" descr="IMG_64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3714752"/>
            <a:ext cx="5143500" cy="2552700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G:\для презентации\22300436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48954"/>
          </a:xfrm>
          <a:prstGeom prst="rect">
            <a:avLst/>
          </a:prstGeom>
          <a:noFill/>
        </p:spPr>
      </p:pic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428992" y="1000108"/>
            <a:ext cx="4714908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«Найди свой домик»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мелкой моторики рук;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логического мышления, речи.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69" name="Picture 1" descr="IMG_64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4143380"/>
            <a:ext cx="3762375" cy="2514600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G:\для презентации\22300436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0"/>
            <a:ext cx="9144000" cy="6948954"/>
          </a:xfrm>
          <a:prstGeom prst="rect">
            <a:avLst/>
          </a:prstGeom>
          <a:noFill/>
        </p:spPr>
      </p:pic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28597" y="714356"/>
            <a:ext cx="5715040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«Волшебные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резиночки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мелкой моторики;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концентрации внимания;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точности глазомера.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5" name="Picture 1" descr="IMG_645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2857496"/>
            <a:ext cx="3857652" cy="3407043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G:\для презентации\22300436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4895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14678" y="928670"/>
            <a:ext cx="550072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Реализация задач области «Познавательное развитие», согласно требованиям программы, позволяет всесторонне развивать малышей, стимулирует их познавательную активность, сообразительность, речь и мышление. </a:t>
            </a: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пятый год жизни приходится пик познавательно-исследовательской активности ребёнка, и главная задача педагогов — поддержать естественный интерес малыша, вызвать у него желание узнавать окружающий мир во всём его разнообразии и красоте.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G:\для презентации\22300436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0"/>
            <a:ext cx="9144000" cy="6948954"/>
          </a:xfrm>
          <a:prstGeom prst="rect">
            <a:avLst/>
          </a:prstGeom>
          <a:noFill/>
        </p:spPr>
      </p:pic>
      <p:pic>
        <p:nvPicPr>
          <p:cNvPr id="11265" name="Picture 1" descr="G:\для презентации\7b9ad772ea3545edf61db2f28e8237d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43042" y="2214554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для презентации\0004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Значение познавательного развития детей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4643470"/>
          </a:xfrm>
        </p:spPr>
        <p:txBody>
          <a:bodyPr>
            <a:normAutofit fontScale="77500" lnSpcReduction="20000"/>
          </a:bodyPr>
          <a:lstStyle/>
          <a:p>
            <a:pPr marL="0" lvl="0" indent="360000">
              <a:lnSpc>
                <a:spcPct val="120000"/>
              </a:lnSpc>
              <a:spcBef>
                <a:spcPts val="0"/>
              </a:spcBef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Совершенствование мелкой моторики. Детям становится гораздо проще сооружать постройки из конструктора, рисовать по замыслу и образцу, лепить, изготавливать поделки.</a:t>
            </a:r>
          </a:p>
          <a:p>
            <a:pPr marL="0" lvl="0" indent="360000">
              <a:lnSpc>
                <a:spcPct val="120000"/>
              </a:lnSpc>
              <a:spcBef>
                <a:spcPts val="0"/>
              </a:spcBef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Развитие крупной моторики, ловкости, координации движений.</a:t>
            </a:r>
          </a:p>
          <a:p>
            <a:pPr marL="0" lvl="0" indent="360000">
              <a:lnSpc>
                <a:spcPct val="120000"/>
              </a:lnSpc>
              <a:spcBef>
                <a:spcPts val="0"/>
              </a:spcBef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Стремительное развитие речи. Малыш говорит много, охотно общается. Результатом речевой активности становятся импровизированные песенки, сказки, стихи.</a:t>
            </a:r>
          </a:p>
          <a:p>
            <a:pPr marL="0" lvl="0" indent="360000">
              <a:lnSpc>
                <a:spcPct val="120000"/>
              </a:lnSpc>
              <a:spcBef>
                <a:spcPts val="0"/>
              </a:spcBef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Стремление к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соревновательности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, лидерству. В детских коллективах ребёнок становится заметен , берущий на себя главные роли, умеющий заинтересовать сверстников.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для презентации\0004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285728"/>
            <a:ext cx="800105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Главными целями познавательного развития детей младшего и среднего возраста являются: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indent="3600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стимулирование любознательности, активности в познании окружающего мира, желания узнавать новое;</a:t>
            </a:r>
          </a:p>
          <a:p>
            <a:pPr lvl="0" indent="3600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познавательных практических и мыслительных действий (умение обследовать, выделять главные признаки, особенности, отличия, сопоставлять, группировать и т. д.) с участием всех органов чувств как основных инструментов познания;</a:t>
            </a:r>
          </a:p>
          <a:p>
            <a:pPr lvl="0" indent="3600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первичных представлений об окружающем мире, свойствах предметов, пространстве и времени, природе, обществе, малой родине и Отечестве, о себе самом и окружающих людях;</a:t>
            </a:r>
          </a:p>
          <a:p>
            <a:pPr lvl="0" indent="3600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приобщение 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социокультурным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ценностям своего народа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G:\для презентации\0004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85786" y="357167"/>
            <a:ext cx="77867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достижения целей образовательная область разделена на 5 направлений:</a:t>
            </a:r>
          </a:p>
          <a:p>
            <a:pPr algn="ctr"/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428736"/>
            <a:ext cx="72866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600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формирование элементарных математических    представлений (ФЭМП);</a:t>
            </a:r>
          </a:p>
          <a:p>
            <a:pPr lvl="0" indent="3600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развитие познавательно-исследовательской деятельности;</a:t>
            </a:r>
          </a:p>
          <a:p>
            <a:pPr lvl="0" indent="3600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ознакомление с предметным окружением;</a:t>
            </a:r>
          </a:p>
          <a:p>
            <a:pPr lvl="0" indent="3600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ознакомление с социальным миром;</a:t>
            </a:r>
          </a:p>
          <a:p>
            <a:pPr lvl="0" indent="3600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ознакомление с миром природы.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G:\для презентации\0004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</p:spPr>
      </p:pic>
      <p:pic>
        <p:nvPicPr>
          <p:cNvPr id="4099" name="Picture 3" descr="D:\фото\дети\IMG_20191017_0949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571612"/>
            <a:ext cx="3214711" cy="3500462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  <p:sp>
        <p:nvSpPr>
          <p:cNvPr id="15" name="TextBox 14"/>
          <p:cNvSpPr txBox="1"/>
          <p:nvPr/>
        </p:nvSpPr>
        <p:spPr>
          <a:xfrm>
            <a:off x="4357686" y="428604"/>
            <a:ext cx="364333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Дидактическая игра «Найди похожую фигуру»</a:t>
            </a:r>
            <a:endParaRPr lang="ru-RU" dirty="0" smtClean="0"/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 indent="360000" algn="ctr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закрепить знания о геометрических фигурах; </a:t>
            </a:r>
          </a:p>
          <a:p>
            <a:pPr indent="360000" algn="ctr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находить предметы одинаковой формы, сравнивать и объединять их в группы;</a:t>
            </a:r>
          </a:p>
          <a:p>
            <a:pPr indent="360000" algn="ctr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мышление;</a:t>
            </a:r>
          </a:p>
          <a:p>
            <a:pPr indent="360000" algn="ctr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зрительное восприятие;</a:t>
            </a:r>
          </a:p>
          <a:p>
            <a:pPr indent="360000" algn="ctr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внимание, память.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для презентации\0004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</p:spPr>
      </p:pic>
      <p:pic>
        <p:nvPicPr>
          <p:cNvPr id="3075" name="Picture 3" descr="G:\для презентации\IMG_20201113_1640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214422"/>
            <a:ext cx="3714775" cy="278608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  <p:pic>
        <p:nvPicPr>
          <p:cNvPr id="3076" name="Picture 4" descr="D:\фото\дети\IMG_20191017_0947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357166"/>
            <a:ext cx="3214710" cy="4286280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 descr="G:\для презентации\0004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8596" y="428604"/>
            <a:ext cx="84296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Дидактическая игра: «Собери фигуры»</a:t>
            </a:r>
          </a:p>
          <a:p>
            <a:pPr lvl="0"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6314" y="1643050"/>
            <a:ext cx="37862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2800" b="1" dirty="0" smtClean="0"/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умение разделять предметы по выделенным признакам (двум, трем, четырем) и использовать в деятельности предметы-заместители.</a:t>
            </a:r>
          </a:p>
          <a:p>
            <a:pPr indent="3600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8194" name="Picture 2" descr="C:\WINDOWS\Temp\Rar$DIa2840.29301\IMG-6096348be1c53e1af4edf6a24f627bed-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000216"/>
            <a:ext cx="4000528" cy="3000396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  <a:latin typeface="Bad Script" pitchFamily="2" charset="0"/>
              </a:rPr>
              <a:t/>
            </a:r>
            <a:br>
              <a:rPr lang="ru-RU" sz="3100" b="1" dirty="0" smtClean="0">
                <a:solidFill>
                  <a:srgbClr val="002060"/>
                </a:solidFill>
                <a:latin typeface="Bad Script" pitchFamily="2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Bad Script" pitchFamily="2" charset="0"/>
            </a:endParaRPr>
          </a:p>
        </p:txBody>
      </p:sp>
      <p:pic>
        <p:nvPicPr>
          <p:cNvPr id="29698" name="Picture 2" descr="G:\для презентации\0004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357166"/>
            <a:ext cx="8358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143372" y="1071546"/>
            <a:ext cx="457203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«Забавная черепашка»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укрепление и развитие мелкой моторики пальцев рук;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воспитание усидчивости и терпеливости в работе.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69" name="Picture 1" descr="IMG_64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071546"/>
            <a:ext cx="3609975" cy="3295650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для презентации\0004-004-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857232"/>
            <a:ext cx="807249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Дидактическая игра «Живая природа» </a:t>
            </a:r>
          </a:p>
          <a:p>
            <a:pPr indent="3600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Обогащать знания детей об окружающем мире, учить называть объекты живой природы. </a:t>
            </a:r>
          </a:p>
          <a:p>
            <a:pPr indent="36000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внимание, образное мышление и словарный запас детей. 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Расширять и обобщать знания детей о живых организмах.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Формировать осознанное и бережное отношение к живой природе.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439</Words>
  <Application>Microsoft Office PowerPoint</Application>
  <PresentationFormat>Экран (4:3)</PresentationFormat>
  <Paragraphs>83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Значение познавательного развития детей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34</cp:revision>
  <dcterms:created xsi:type="dcterms:W3CDTF">2020-11-14T17:19:32Z</dcterms:created>
  <dcterms:modified xsi:type="dcterms:W3CDTF">2023-10-23T16:11:16Z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719033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