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1" r:id="rId5"/>
    <p:sldId id="267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51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955224" cy="2880320"/>
          </a:xfrm>
        </p:spPr>
        <p:txBody>
          <a:bodyPr>
            <a:noAutofit/>
          </a:bodyPr>
          <a:lstStyle/>
          <a:p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знаешь что-нибудь получше, поделись;</a:t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                                                                            если нет, у меня поучись.</a:t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                                                                                                         Гораций</a:t>
            </a:r>
            <a:endParaRPr lang="ru-RU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3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000" i="1" dirty="0" smtClean="0"/>
          </a:p>
          <a:p>
            <a:pPr marL="0" indent="0" algn="ctr">
              <a:buNone/>
            </a:pPr>
            <a:r>
              <a:rPr lang="ru-RU" sz="4000" i="1" dirty="0" smtClean="0"/>
              <a:t>Ночевала </a:t>
            </a:r>
            <a:r>
              <a:rPr lang="ru-RU" sz="4000" i="1" dirty="0"/>
              <a:t>тучка.</a:t>
            </a:r>
            <a:br>
              <a:rPr lang="ru-RU" sz="4000" i="1" dirty="0"/>
            </a:br>
            <a:r>
              <a:rPr lang="ru-RU" sz="4000" i="1" dirty="0"/>
              <a:t>Она умчалась;</a:t>
            </a:r>
            <a:br>
              <a:rPr lang="ru-RU" sz="4000" i="1" dirty="0"/>
            </a:br>
            <a:r>
              <a:rPr lang="ru-RU" sz="4000" i="1" dirty="0"/>
              <a:t>Но остался след.</a:t>
            </a:r>
            <a:br>
              <a:rPr lang="ru-RU" sz="4000" i="1" dirty="0"/>
            </a:br>
            <a:r>
              <a:rPr lang="ru-RU" sz="4000" i="1" dirty="0"/>
              <a:t>Он стоит, задумался</a:t>
            </a:r>
            <a:br>
              <a:rPr lang="ru-RU" sz="4000" i="1" dirty="0"/>
            </a:br>
            <a:r>
              <a:rPr lang="ru-RU" sz="4000" i="1" dirty="0"/>
              <a:t>И плачет он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16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Ночевала тучка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золотая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груди утеса-великана.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Утром в путь она умчалась рано,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лазури весело играя;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остался влажный след в морщине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Старого утеса. Одиноко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стоит, задумался глубоко,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тихонько плачет он в пустыне.</a:t>
            </a: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40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предложении грамматическую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основу, укажите какой частью речи она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выражена</a:t>
            </a:r>
          </a:p>
          <a:p>
            <a:pPr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Солнце светит всем.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Мы никогда не ссоримся.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Двенадцать делится на шесть.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Взрослые иногда не понимают детей.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Вошедший привлёк всеобщее внимание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Решить трудную задачу – получить пятёрку.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endParaRPr lang="en-US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Замените согласованные 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несогласованными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Птичьи крики, светловолосая девушка, лондонские улицы, керамическая посуда, бессонные ночи.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витрине стояла хрустальная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ваза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Шофёр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одет в кожаную куртку.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киоске был большой выбор иллюстрированных журналов.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стоянка находилась недалеко от вокзала.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часа показались горные вершины. Книги в библиотеке выдавала высокая черноглазая девушка	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5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Закончите предложения.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я получил (закрепил) знания…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трудно…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 понял(а), что…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 смог(ла)…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Было интересно узнать, что…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Меня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удивило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Мне понравилось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</TotalTime>
  <Words>171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Times New Roman</vt:lpstr>
      <vt:lpstr>Verdana</vt:lpstr>
      <vt:lpstr>Wingdings 2</vt:lpstr>
      <vt:lpstr>Аспект</vt:lpstr>
      <vt:lpstr>Если знаешь что-нибудь получше, поделись;                                                                                                                 если нет, у меня поучись.                                                                                                                                              Гораций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Подлежащее,  сказуемое, обстоятельство, дополнение, определение</dc:title>
  <dc:creator>Татьяна</dc:creator>
  <cp:lastModifiedBy>user</cp:lastModifiedBy>
  <cp:revision>5</cp:revision>
  <dcterms:created xsi:type="dcterms:W3CDTF">2022-03-10T06:53:24Z</dcterms:created>
  <dcterms:modified xsi:type="dcterms:W3CDTF">2022-03-13T03:48:26Z</dcterms:modified>
</cp:coreProperties>
</file>