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F182-E154-487C-B037-D51C8660D7AB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17FE-3CBC-4556-B8BA-D8B6E964EA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F182-E154-487C-B037-D51C8660D7AB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17FE-3CBC-4556-B8BA-D8B6E964EA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F182-E154-487C-B037-D51C8660D7AB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17FE-3CBC-4556-B8BA-D8B6E964EA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F182-E154-487C-B037-D51C8660D7AB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17FE-3CBC-4556-B8BA-D8B6E964EA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F182-E154-487C-B037-D51C8660D7AB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17FE-3CBC-4556-B8BA-D8B6E964EA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F182-E154-487C-B037-D51C8660D7AB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17FE-3CBC-4556-B8BA-D8B6E964EA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F182-E154-487C-B037-D51C8660D7AB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17FE-3CBC-4556-B8BA-D8B6E964EA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F182-E154-487C-B037-D51C8660D7AB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17FE-3CBC-4556-B8BA-D8B6E964EA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F182-E154-487C-B037-D51C8660D7AB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17FE-3CBC-4556-B8BA-D8B6E964EA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F182-E154-487C-B037-D51C8660D7AB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17FE-3CBC-4556-B8BA-D8B6E964EA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F182-E154-487C-B037-D51C8660D7AB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17FE-3CBC-4556-B8BA-D8B6E964EA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7F182-E154-487C-B037-D51C8660D7AB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817FE-3CBC-4556-B8BA-D8B6E964EAC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«ПУТЕШЕСТВИЕ  В  ОСЕННИЙ  ЛЕС»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284984"/>
            <a:ext cx="6400800" cy="2736304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музыкальное  занятие для детей средней группы с ТНР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 системе 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арттерапии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</a:p>
          <a:p>
            <a:endParaRPr lang="ru-RU" dirty="0"/>
          </a:p>
        </p:txBody>
      </p:sp>
      <p:pic>
        <p:nvPicPr>
          <p:cNvPr id="9218" name="Picture 2" descr="C:\D\анимашки и картинки\анимашки осень\текст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8640"/>
            <a:ext cx="3707904" cy="1302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Песенка-приветствие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Pictures\vlcsnap-2023-11-27-19h02m34s85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94" r="32210" b="34137"/>
          <a:stretch>
            <a:fillRect/>
          </a:stretch>
        </p:blipFill>
        <p:spPr bwMode="auto">
          <a:xfrm>
            <a:off x="631717" y="1600200"/>
            <a:ext cx="7941242" cy="463711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Танец «Сапожок»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истратор\Pictures\vlcsnap-2023-11-27-19h02m55s03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94" r="33009" b="35728"/>
          <a:stretch>
            <a:fillRect/>
          </a:stretch>
        </p:blipFill>
        <p:spPr bwMode="auto">
          <a:xfrm>
            <a:off x="525267" y="1600200"/>
            <a:ext cx="8035161" cy="463711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«Потанцуй со мной, дружок!»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истратор\Pictures\vlcsnap-2023-11-27-19h04m07s65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324" r="33009" b="40501"/>
          <a:stretch>
            <a:fillRect/>
          </a:stretch>
        </p:blipFill>
        <p:spPr bwMode="auto">
          <a:xfrm>
            <a:off x="521524" y="1600200"/>
            <a:ext cx="7979534" cy="470912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«Танец с листочками»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истратор\Pictures\vlcsnap-2023-11-27-19h04m59s42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288" r="27644" b="29364"/>
          <a:stretch>
            <a:fillRect/>
          </a:stretch>
        </p:blipFill>
        <p:spPr bwMode="auto">
          <a:xfrm>
            <a:off x="539552" y="1628799"/>
            <a:ext cx="7992888" cy="473148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«Закружились листочки»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дминистратор\Pictures\vlcsnap-2023-11-27-19h05m08s3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94" r="31221" b="34137"/>
          <a:stretch>
            <a:fillRect/>
          </a:stretch>
        </p:blipFill>
        <p:spPr bwMode="auto">
          <a:xfrm>
            <a:off x="611560" y="1628800"/>
            <a:ext cx="7939853" cy="456510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Администратор\Pictures\vlcsnap-2023-11-27-19h19m44s21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0178" r="41602" b="33682"/>
          <a:stretch>
            <a:fillRect/>
          </a:stretch>
        </p:blipFill>
        <p:spPr bwMode="auto">
          <a:xfrm>
            <a:off x="539552" y="1844824"/>
            <a:ext cx="8129412" cy="439248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Осенняя песенка со звучащими жестами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Администратор\Pictures\vlcsnap-2023-11-27-19h20m01s48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8133" r="43663" b="27773"/>
          <a:stretch>
            <a:fillRect/>
          </a:stretch>
        </p:blipFill>
        <p:spPr bwMode="auto">
          <a:xfrm>
            <a:off x="467544" y="1844824"/>
            <a:ext cx="8272448" cy="446449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\анимашки и картинки\анимашки осень\74324902_ezhik1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240" y="1600200"/>
            <a:ext cx="685751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51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«ПУТЕШЕСТВИЕ  В  ОСЕННИЙ  ЛЕС» </vt:lpstr>
      <vt:lpstr>Песенка-приветствие</vt:lpstr>
      <vt:lpstr>Танец «Сапожок»</vt:lpstr>
      <vt:lpstr>«Потанцуй со мной, дружок!»</vt:lpstr>
      <vt:lpstr>«Танец с листочками»</vt:lpstr>
      <vt:lpstr>«Закружились листочки»</vt:lpstr>
      <vt:lpstr>Артикуляционная гимнастика</vt:lpstr>
      <vt:lpstr>Осенняя песенка со звучащими жестами</vt:lpstr>
      <vt:lpstr>Спасибо за внимание!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 В  ОСЕННИЙ  ЛЕС»</dc:title>
  <dc:creator>HP</dc:creator>
  <cp:lastModifiedBy>HP</cp:lastModifiedBy>
  <cp:revision>3</cp:revision>
  <dcterms:created xsi:type="dcterms:W3CDTF">2023-11-27T16:06:38Z</dcterms:created>
  <dcterms:modified xsi:type="dcterms:W3CDTF">2023-11-27T16:29:11Z</dcterms:modified>
</cp:coreProperties>
</file>