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78" r:id="rId9"/>
    <p:sldId id="279" r:id="rId10"/>
    <p:sldId id="280" r:id="rId11"/>
    <p:sldId id="264" r:id="rId12"/>
    <p:sldId id="265" r:id="rId13"/>
    <p:sldId id="266" r:id="rId14"/>
    <p:sldId id="277" r:id="rId15"/>
    <p:sldId id="267" r:id="rId16"/>
    <p:sldId id="268" r:id="rId17"/>
    <p:sldId id="269" r:id="rId18"/>
    <p:sldId id="276" r:id="rId19"/>
    <p:sldId id="273" r:id="rId20"/>
    <p:sldId id="270" r:id="rId21"/>
    <p:sldId id="272" r:id="rId22"/>
    <p:sldId id="271" r:id="rId23"/>
    <p:sldId id="274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1894784835b20cf2159142d115377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24992"/>
            <a:ext cx="8858313" cy="6661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714356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Моя малая Родина-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Кисловодск.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гостях у Любовь Николаевны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59341"/>
            <a:ext cx="3600400" cy="540195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268761"/>
            <a:ext cx="3672409" cy="5400600"/>
          </a:xfrm>
        </p:spPr>
      </p:pic>
    </p:spTree>
    <p:extLst>
      <p:ext uri="{BB962C8B-B14F-4D97-AF65-F5344CB8AC3E}">
        <p14:creationId xmlns="" xmlns:p14="http://schemas.microsoft.com/office/powerpoint/2010/main" val="309559361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Знаменитые люди в Кисловодске.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iprenskiy_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357298"/>
            <a:ext cx="4243233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12699" y="6286520"/>
            <a:ext cx="1967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А.Ф.Ребров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6" y="628652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А.С.Пушкин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341224"/>
            <a:ext cx="3429024" cy="4954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aroshen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928670"/>
            <a:ext cx="3731380" cy="5108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thumbnail430_121119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785794"/>
            <a:ext cx="3786214" cy="5316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71604" y="6286520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М.И.Глинка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98" y="6286520"/>
            <a:ext cx="21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Н.А.Ярошенко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428604"/>
            <a:ext cx="4491055" cy="569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143240" y="6143644"/>
            <a:ext cx="2488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М.Ю.Лермонтов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_C0_EB_E5_EA_F1_E0_ED_E4_F0+_D1_EE_EB_E6_E5_ED_E8_F6_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2357454" cy="2928958"/>
          </a:xfrm>
          <a:prstGeom prst="rect">
            <a:avLst/>
          </a:prstGeom>
          <a:noFill/>
        </p:spPr>
      </p:pic>
      <p:pic>
        <p:nvPicPr>
          <p:cNvPr id="1027" name="Picture 3" descr="C:\Users\User\Desktop\Arystam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714488"/>
            <a:ext cx="2500330" cy="3143271"/>
          </a:xfrm>
          <a:prstGeom prst="rect">
            <a:avLst/>
          </a:prstGeom>
          <a:noFill/>
        </p:spPr>
      </p:pic>
      <p:pic>
        <p:nvPicPr>
          <p:cNvPr id="1028" name="Picture 4" descr="C:\Users\User\Desktop\Rozhko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286124"/>
            <a:ext cx="1905000" cy="25717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85786" y="407194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А.Солженицын</a:t>
            </a: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43306" y="5143512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    Г. </a:t>
            </a:r>
            <a:r>
              <a:rPr lang="ru-RU" sz="2000" b="1" i="1" dirty="0" err="1" smtClean="0"/>
              <a:t>Арустамов</a:t>
            </a:r>
            <a:endParaRPr lang="ru-RU" sz="20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86578" y="6072206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      С.Рожкова</a:t>
            </a:r>
            <a:endParaRPr lang="ru-RU" sz="20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8596" y="214290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   Знаменитые люди Кисловодска</a:t>
            </a:r>
            <a:endParaRPr lang="ru-RU" sz="3600" b="1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Достопримечательности Кисловодска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исловодск-40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28802"/>
            <a:ext cx="4885926" cy="4357718"/>
          </a:xfrm>
          <a:prstGeom prst="rect">
            <a:avLst/>
          </a:prstGeom>
        </p:spPr>
      </p:pic>
      <p:pic>
        <p:nvPicPr>
          <p:cNvPr id="5" name="Рисунок 4" descr="bf9cae05b86c6b4f77e99b5c8ef967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928802"/>
            <a:ext cx="4786314" cy="435771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37ca7abc234bde20b73ffc20e5bb609d632da4_sh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85750"/>
            <a:ext cx="8382000" cy="62865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3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8620"/>
            <a:ext cx="9144000" cy="608076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14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85762"/>
            <a:ext cx="7620000" cy="6086475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slovodsk_glavnye_narzannye_van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5612" y="333199"/>
            <a:ext cx="9319611" cy="6310511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История создания Кисловодска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13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211" y="1142146"/>
            <a:ext cx="8724507" cy="5580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e139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90524"/>
            <a:ext cx="8429684" cy="6181747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n-fa-28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45" y="411480"/>
            <a:ext cx="9118055" cy="601791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cb74_69791318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7" y="266700"/>
            <a:ext cx="8429625" cy="63246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92482593_13527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0"/>
            <a:ext cx="5429256" cy="6858000"/>
          </a:xfrm>
          <a:prstGeom prst="rect">
            <a:avLst/>
          </a:prstGeom>
        </p:spPr>
      </p:pic>
      <p:pic>
        <p:nvPicPr>
          <p:cNvPr id="3" name="Рисунок 2" descr="8_berezovskoe_uwele-500x2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3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0"/>
            <a:ext cx="9286908" cy="685799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3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3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9607" y="0"/>
            <a:ext cx="9473607" cy="68580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3053" y="0"/>
            <a:ext cx="9473154" cy="68580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4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85728"/>
            <a:ext cx="4629089" cy="6192688"/>
          </a:xfrm>
          <a:prstGeom prst="rect">
            <a:avLst/>
          </a:prstGeom>
          <a:ln>
            <a:noFill/>
          </a:ln>
          <a:effectLst>
            <a:innerShdw blurRad="63500" dist="50800" dir="5640000">
              <a:schemeClr val="bg1">
                <a:alpha val="50000"/>
              </a:scheme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1357298"/>
            <a:ext cx="7772400" cy="244827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Пруцкова Любовь</a:t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Николаевна- </a:t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 </a:t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непростой,</a:t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 счастливой</a:t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судьбой.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655244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4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3238496"/>
            <a:ext cx="5429256" cy="3619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IMG_4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5" y="3309934"/>
            <a:ext cx="4929222" cy="3548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4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324048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36</Words>
  <Application>Microsoft Office PowerPoint</Application>
  <PresentationFormat>Экран (4:3)</PresentationFormat>
  <Paragraphs>15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Моя малая Родина- Кисловодск.</vt:lpstr>
      <vt:lpstr>История создания Кисловодска</vt:lpstr>
      <vt:lpstr>Слайд 3</vt:lpstr>
      <vt:lpstr>Слайд 4</vt:lpstr>
      <vt:lpstr>Слайд 5</vt:lpstr>
      <vt:lpstr>Слайд 6</vt:lpstr>
      <vt:lpstr>Слайд 7</vt:lpstr>
      <vt:lpstr>Пруцкова Любовь  Николаевна-  женщина  с непростой,  но счастливой  судьбой.</vt:lpstr>
      <vt:lpstr>Слайд 9</vt:lpstr>
      <vt:lpstr>В гостях у Любовь Николаевны</vt:lpstr>
      <vt:lpstr>Знаменитые люди в Кисловодске.</vt:lpstr>
      <vt:lpstr>Слайд 12</vt:lpstr>
      <vt:lpstr>Слайд 13</vt:lpstr>
      <vt:lpstr>Слайд 14</vt:lpstr>
      <vt:lpstr>Достопримечательности Кисловодска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Родина- Кисловодск.</dc:title>
  <dc:creator>User</dc:creator>
  <cp:lastModifiedBy>User</cp:lastModifiedBy>
  <cp:revision>8</cp:revision>
  <dcterms:created xsi:type="dcterms:W3CDTF">2014-08-22T08:24:06Z</dcterms:created>
  <dcterms:modified xsi:type="dcterms:W3CDTF">2014-08-31T12:21:24Z</dcterms:modified>
</cp:coreProperties>
</file>