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2882181" cy="2160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«ЧУДЕСНЫЙ ДОМИК»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Дидактическое игровое пособие по сенсорному воспитанию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437298" cy="396044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998525"/>
          </a:xfrm>
        </p:spPr>
      </p:pic>
    </p:spTree>
    <p:extLst>
      <p:ext uri="{BB962C8B-B14F-4D97-AF65-F5344CB8AC3E}">
        <p14:creationId xmlns:p14="http://schemas.microsoft.com/office/powerpoint/2010/main" val="1779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800533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47200" cy="3635399"/>
          </a:xfrm>
        </p:spPr>
      </p:pic>
    </p:spTree>
    <p:extLst>
      <p:ext uri="{BB962C8B-B14F-4D97-AF65-F5344CB8AC3E}">
        <p14:creationId xmlns:p14="http://schemas.microsoft.com/office/powerpoint/2010/main" val="18015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96545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08934" cy="3456700"/>
          </a:xfrm>
        </p:spPr>
      </p:pic>
    </p:spTree>
    <p:extLst>
      <p:ext uri="{BB962C8B-B14F-4D97-AF65-F5344CB8AC3E}">
        <p14:creationId xmlns:p14="http://schemas.microsoft.com/office/powerpoint/2010/main" val="3572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3636085" cy="7200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Чудесный домик</a:t>
            </a:r>
            <a:endParaRPr lang="ru-RU" dirty="0"/>
          </a:p>
        </p:txBody>
      </p:sp>
      <p:pic>
        <p:nvPicPr>
          <p:cNvPr id="5" name="Содержимое 4" descr="7416f0c2-21f7-4433-abbe-90e87165b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7064" y="731838"/>
            <a:ext cx="3670697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032448" cy="53285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сенсорного развития дошкольника трудно переоценить. Именно дошкольный возраст наиболее благоприятен для совершенствования деятельности органов чувств, накопления представлений об окружающем мире.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Нашей целью было создание такого игрового пособия, которое могло в себе содержать не только комплекс материалов способствующих сенсорному развитию, но и способствовал познавательному развитию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0003287262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13086" y="731838"/>
            <a:ext cx="2606278" cy="3475037"/>
          </a:xfrm>
        </p:spPr>
      </p:pic>
      <p:pic>
        <p:nvPicPr>
          <p:cNvPr id="6" name="Содержимое 5" descr="170003287260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15111" y="731838"/>
            <a:ext cx="2606278" cy="3475037"/>
          </a:xfrm>
        </p:spPr>
      </p:pic>
      <p:sp>
        <p:nvSpPr>
          <p:cNvPr id="9" name="TextBox 8"/>
          <p:cNvSpPr txBox="1"/>
          <p:nvPr/>
        </p:nvSpPr>
        <p:spPr>
          <a:xfrm>
            <a:off x="611560" y="472514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Игровое пособие изготовлено в виде домика из экокожи с одной стороны и плащевой ткани с другой стороны, наполнитель поролон. Но основу пособия пришиты дверцы (окошки) с петельками и пуговицами, что </a:t>
            </a:r>
            <a:r>
              <a:rPr lang="ru-RU" dirty="0" smtClean="0"/>
              <a:t>позволяет отрабатывать навык застегивания </a:t>
            </a:r>
            <a:r>
              <a:rPr lang="ru-RU" dirty="0" smtClean="0"/>
              <a:t>и </a:t>
            </a:r>
            <a:r>
              <a:rPr lang="ru-RU" dirty="0" smtClean="0"/>
              <a:t>расстегивания одежды и развивает мелкую моторику кистей 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cc9e44f-6e36-453a-a572-b59bdc3713f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2606278" cy="3475037"/>
          </a:xfrm>
        </p:spPr>
      </p:pic>
      <p:pic>
        <p:nvPicPr>
          <p:cNvPr id="6" name="Содержимое 5" descr="6212b63d-9a32-43af-9306-ff874a5559d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2606278" cy="3475037"/>
          </a:xfrm>
        </p:spPr>
      </p:pic>
      <p:sp>
        <p:nvSpPr>
          <p:cNvPr id="8" name="TextBox 7"/>
          <p:cNvSpPr txBox="1"/>
          <p:nvPr/>
        </p:nvSpPr>
        <p:spPr>
          <a:xfrm>
            <a:off x="1043608" y="40466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Данное пособие позволяет решать задачи по </a:t>
            </a:r>
            <a:r>
              <a:rPr lang="ru-RU" dirty="0" err="1" smtClean="0"/>
              <a:t>отрабатыванию</a:t>
            </a:r>
            <a:r>
              <a:rPr lang="ru-RU" dirty="0" smtClean="0"/>
              <a:t> практических навыков застегивания и расстегивания пуговиц. Закреплять знания о цвете, геометрических фигурах. </a:t>
            </a:r>
            <a:r>
              <a:rPr lang="ru-RU" dirty="0" smtClean="0"/>
              <a:t>Учатся применять </a:t>
            </a:r>
            <a:r>
              <a:rPr lang="ru-RU" dirty="0" smtClean="0"/>
              <a:t>способы обследования (рассматривания и ощупывания, обведения)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9b5fcd-952f-4313-91f7-c5e9fb67086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13086" y="731838"/>
            <a:ext cx="2606278" cy="3475037"/>
          </a:xfrm>
        </p:spPr>
      </p:pic>
      <p:pic>
        <p:nvPicPr>
          <p:cNvPr id="6" name="Содержимое 5" descr="2e40136a-ab02-42c2-b2e1-345f04b64e8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15111" y="731838"/>
            <a:ext cx="2606278" cy="3475037"/>
          </a:xfrm>
        </p:spPr>
      </p:pic>
      <p:sp>
        <p:nvSpPr>
          <p:cNvPr id="7" name="TextBox 6"/>
          <p:cNvSpPr txBox="1"/>
          <p:nvPr/>
        </p:nvSpPr>
        <p:spPr>
          <a:xfrm>
            <a:off x="323528" y="465313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Играя с </a:t>
            </a:r>
            <a:r>
              <a:rPr lang="ru-RU" dirty="0" smtClean="0"/>
              <a:t>«Чудесным домиком» дети о</a:t>
            </a:r>
            <a:r>
              <a:rPr lang="ru-RU" dirty="0" smtClean="0"/>
              <a:t>бучаются </a:t>
            </a:r>
            <a:r>
              <a:rPr lang="ru-RU" dirty="0" smtClean="0"/>
              <a:t>счету, ориентировке в пространстве. </a:t>
            </a:r>
            <a:r>
              <a:rPr lang="ru-RU" dirty="0" smtClean="0"/>
              <a:t>Учатся соотносить </a:t>
            </a:r>
            <a:r>
              <a:rPr lang="ru-RU" dirty="0" smtClean="0"/>
              <a:t>цифру с количеством </a:t>
            </a:r>
            <a:r>
              <a:rPr lang="ru-RU" dirty="0" smtClean="0"/>
              <a:t>предметов, формируются представления о количестве (много-мало, один-много)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d01ae1b-7b44-4e22-97f9-26f60413d40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13086" y="731838"/>
            <a:ext cx="2606278" cy="3475037"/>
          </a:xfrm>
        </p:spPr>
      </p:pic>
      <p:pic>
        <p:nvPicPr>
          <p:cNvPr id="6" name="Содержимое 5" descr="50ab364d-4968-4ede-9a73-e4bd6090a0cf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15111" y="731838"/>
            <a:ext cx="2606278" cy="3475037"/>
          </a:xfrm>
        </p:spPr>
      </p:pic>
      <p:sp>
        <p:nvSpPr>
          <p:cNvPr id="7" name="TextBox 6"/>
          <p:cNvSpPr txBox="1"/>
          <p:nvPr/>
        </p:nvSpPr>
        <p:spPr>
          <a:xfrm>
            <a:off x="611560" y="46531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483780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обследования и ощупывания тканей в игре «Из чего шьют одежду», «Где, чей детеныш (малыш)» -  у детей развивается мелкая моторика, развивается речь, обогащается словарный запас.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  <p:sp>
        <p:nvSpPr>
          <p:cNvPr id="8" name="TextBox 7"/>
          <p:cNvSpPr txBox="1"/>
          <p:nvPr/>
        </p:nvSpPr>
        <p:spPr>
          <a:xfrm>
            <a:off x="827584" y="47251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развивается внимание, память, мышление. С Помощью этих игр дети учатся классифицировать и обобщать предметы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3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4332" y="692696"/>
            <a:ext cx="4104456" cy="2088232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Мы играем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896545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680942" cy="3510706"/>
          </a:xfrm>
        </p:spPr>
      </p:pic>
    </p:spTree>
    <p:extLst>
      <p:ext uri="{BB962C8B-B14F-4D97-AF65-F5344CB8AC3E}">
        <p14:creationId xmlns:p14="http://schemas.microsoft.com/office/powerpoint/2010/main" val="34079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04523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13584" cy="5218112"/>
          </a:xfrm>
        </p:spPr>
      </p:pic>
    </p:spTree>
    <p:extLst>
      <p:ext uri="{BB962C8B-B14F-4D97-AF65-F5344CB8AC3E}">
        <p14:creationId xmlns:p14="http://schemas.microsoft.com/office/powerpoint/2010/main" val="18468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232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Дидактическое игровое пособие по сенсорному воспитанию</vt:lpstr>
      <vt:lpstr>Чудесный домик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играем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игровое пособие по сенсорному воспитанию</dc:title>
  <dc:creator>Svetik</dc:creator>
  <cp:lastModifiedBy>Svetik</cp:lastModifiedBy>
  <cp:revision>13</cp:revision>
  <dcterms:created xsi:type="dcterms:W3CDTF">2023-11-15T04:07:25Z</dcterms:created>
  <dcterms:modified xsi:type="dcterms:W3CDTF">2023-11-16T02:07:35Z</dcterms:modified>
</cp:coreProperties>
</file>