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69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6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1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2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26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03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69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1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2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66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538D-EC71-4FD9-91B3-E5F44AC5960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29FE-CFD5-4C4C-9DD2-F02BACAD3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10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49494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08216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1912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89843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Windows</dc:creator>
  <cp:lastModifiedBy>User Windows</cp:lastModifiedBy>
  <cp:revision>3</cp:revision>
  <dcterms:created xsi:type="dcterms:W3CDTF">2022-11-15T15:38:59Z</dcterms:created>
  <dcterms:modified xsi:type="dcterms:W3CDTF">2022-11-15T16:02:13Z</dcterms:modified>
</cp:coreProperties>
</file>