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72" r:id="rId6"/>
    <p:sldId id="270" r:id="rId7"/>
    <p:sldId id="271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44048-0C95-4BD5-994E-EB26EF0ECBDA}" type="datetimeFigureOut">
              <a:rPr lang="ru-RU" smtClean="0"/>
              <a:pPr/>
              <a:t>05.10.2018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A0DBF-979A-45D3-9429-27865CD86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to\Downloads\шаблоны для презентации\yesil-duvar-kagitlari-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5576" y="170080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Мой родной город - Аша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573325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Выполнила воспитатель МКДОУ №3 г. Аша </a:t>
            </a:r>
            <a:r>
              <a:rPr lang="ru-RU" sz="2800" dirty="0" err="1" smtClean="0">
                <a:solidFill>
                  <a:srgbClr val="FFFF00"/>
                </a:solidFill>
              </a:rPr>
              <a:t>Ситдикова</a:t>
            </a:r>
            <a:r>
              <a:rPr lang="ru-RU" sz="2800" dirty="0" smtClean="0">
                <a:solidFill>
                  <a:srgbClr val="FFFF00"/>
                </a:solidFill>
              </a:rPr>
              <a:t> Н.З.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to\Downloads\Новая папка (5)\26491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8512" cy="6858000"/>
          </a:xfrm>
          <a:prstGeom prst="rect">
            <a:avLst/>
          </a:prstGeom>
          <a:noFill/>
        </p:spPr>
      </p:pic>
      <p:pic>
        <p:nvPicPr>
          <p:cNvPr id="3" name="Рисунок 2" descr="asha_city_coa_n415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196752"/>
            <a:ext cx="316835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o\Downloads\Новая папка (5)\Аша (16)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78643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5877272"/>
            <a:ext cx="889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Город Аша был основан в 1898 году при чугуноплавильном заводе. Основатели города – братья Николай и Иван </a:t>
            </a:r>
            <a:r>
              <a:rPr lang="ru-RU" dirty="0" err="1"/>
              <a:t>Балашовы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21288"/>
            <a:ext cx="88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Дворец культуры ОАО "</a:t>
            </a:r>
            <a:r>
              <a:rPr lang="ru-RU" sz="2400" dirty="0" err="1"/>
              <a:t>Ашинский</a:t>
            </a:r>
            <a:r>
              <a:rPr lang="ru-RU" sz="2400" dirty="0"/>
              <a:t> </a:t>
            </a:r>
            <a:r>
              <a:rPr lang="ru-RU" sz="2400" dirty="0" err="1" smtClean="0"/>
              <a:t>метзавод</a:t>
            </a:r>
            <a:r>
              <a:rPr lang="ru-RU" sz="2400" dirty="0" smtClean="0"/>
              <a:t>» построен в 1955 г.</a:t>
            </a:r>
            <a:endParaRPr lang="ru-RU" sz="2400" dirty="0"/>
          </a:p>
        </p:txBody>
      </p:sp>
      <p:pic>
        <p:nvPicPr>
          <p:cNvPr id="2050" name="Picture 2" descr="C:\Users\to\Downloads\Новая папка (5)\IMG_2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35888" cy="5832648"/>
          </a:xfrm>
          <a:prstGeom prst="rect">
            <a:avLst/>
          </a:prstGeom>
          <a:noFill/>
        </p:spPr>
      </p:pic>
      <p:pic>
        <p:nvPicPr>
          <p:cNvPr id="5" name="Picture 2" descr="C:\Users\to\Downloads\Новая папка (5)\IMG_2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912" y="341040"/>
            <a:ext cx="873588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to\Downloads\Новая папка (5)\mini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o\Downloads\Новая папка (5)\0_ebb34_c718ae15_-1-XL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6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805264"/>
            <a:ext cx="8964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2005 году в городе был построен храм Во имя иконы Казанской Божией Матери.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to\Downloads\Новая папка (5)\IMG_2100.JPG"/>
          <p:cNvPicPr>
            <a:picLocks noChangeAspect="1" noChangeArrowheads="1"/>
          </p:cNvPicPr>
          <p:nvPr/>
        </p:nvPicPr>
        <p:blipFill>
          <a:blip r:embed="rId2" cstate="print"/>
          <a:srcRect t="9946" b="8081"/>
          <a:stretch>
            <a:fillRect/>
          </a:stretch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544522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В Аше действует девять школ, ПТУ, индустриальный вечерний техникум, филиалы вузов Челябинска и Уфы.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o\Downloads\Новая папка (5)\IMG_2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86800" cy="5877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805264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Сквер </a:t>
            </a:r>
            <a:r>
              <a:rPr lang="ru-RU" sz="2000" dirty="0" err="1" smtClean="0"/>
              <a:t>Соловкова</a:t>
            </a:r>
            <a:r>
              <a:rPr lang="ru-RU" sz="2000" dirty="0" smtClean="0"/>
              <a:t>, </a:t>
            </a:r>
            <a:r>
              <a:rPr lang="ru-RU" sz="2000" dirty="0"/>
              <a:t>названный в честь Александра </a:t>
            </a:r>
            <a:r>
              <a:rPr lang="ru-RU" sz="2000" dirty="0" err="1"/>
              <a:t>Соловкова</a:t>
            </a:r>
            <a:r>
              <a:rPr lang="ru-RU" sz="2000" dirty="0"/>
              <a:t>, который в течение 23 лет руководил </a:t>
            </a:r>
            <a:r>
              <a:rPr lang="ru-RU" sz="2000" dirty="0" err="1"/>
              <a:t>Ашинским</a:t>
            </a:r>
            <a:r>
              <a:rPr lang="ru-RU" sz="2000" dirty="0"/>
              <a:t> металлургическим заводом.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o\Downloads\Новая папка (5)\301_-_._.jpg"/>
          <p:cNvPicPr>
            <a:picLocks noChangeAspect="1" noChangeArrowheads="1"/>
          </p:cNvPicPr>
          <p:nvPr/>
        </p:nvPicPr>
        <p:blipFill>
          <a:blip r:embed="rId2" cstate="print"/>
          <a:srcRect t="9927"/>
          <a:stretch>
            <a:fillRect/>
          </a:stretch>
        </p:blipFill>
        <p:spPr bwMode="auto">
          <a:xfrm>
            <a:off x="323528" y="0"/>
            <a:ext cx="8621216" cy="54482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3" y="5517232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Станция железной дороги Аша находится в 377 километрах от Челябинска, была основана в 1890 году в ходе строительства </a:t>
            </a:r>
            <a:r>
              <a:rPr lang="ru-RU" sz="2000" dirty="0" err="1"/>
              <a:t>Самаро-Златоустовской</a:t>
            </a:r>
            <a:r>
              <a:rPr lang="ru-RU" sz="2000" dirty="0"/>
              <a:t> железной дороги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1" y="5445224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Ашинский</a:t>
            </a:r>
            <a:r>
              <a:rPr lang="ru-RU" sz="2000" dirty="0"/>
              <a:t> металлургический завод в начале двадцатых годов прошлого века был одним из самых развитых на Урале.</a:t>
            </a:r>
          </a:p>
        </p:txBody>
      </p:sp>
      <p:pic>
        <p:nvPicPr>
          <p:cNvPr id="5123" name="Picture 3" descr="C:\Users\to\Downloads\Новая папка (5)\1341314010_ashinskij-metzav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2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o\Downloads\Новая папка (5)\IMG_17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320480" cy="59046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60031" y="836712"/>
            <a:ext cx="38164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 начале прошлого века заводом руководил инженер А.И.Умов. Первая доменная печь была пущена в 1900 году. До 1918 года были построены еще одна доменная печь и три мартеновских печи, которые покрывали технологические нужды Златоустовского и </a:t>
            </a:r>
            <a:r>
              <a:rPr lang="ru-RU" sz="2400" dirty="0" err="1"/>
              <a:t>Миньярского</a:t>
            </a:r>
            <a:r>
              <a:rPr lang="ru-RU" sz="2400" dirty="0"/>
              <a:t> металлургических заводов.  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3" y="5373216"/>
            <a:ext cx="8712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Ашу окружают горы с севера и востока. В окрестностях Аши горы не очень </a:t>
            </a:r>
            <a:r>
              <a:rPr lang="ru-RU" sz="2000" dirty="0" smtClean="0"/>
              <a:t>высокие.  </a:t>
            </a:r>
            <a:r>
              <a:rPr lang="ru-RU" sz="2000" dirty="0"/>
              <a:t>В пяти километрах к северу находится хребет Воробьиные горы, к востоку </a:t>
            </a:r>
            <a:r>
              <a:rPr lang="ru-RU" sz="2000" dirty="0" err="1"/>
              <a:t>Аджигардак</a:t>
            </a:r>
            <a:r>
              <a:rPr lang="ru-RU" sz="2000" dirty="0"/>
              <a:t> и Казарменный гребень.</a:t>
            </a:r>
          </a:p>
        </p:txBody>
      </p:sp>
      <p:pic>
        <p:nvPicPr>
          <p:cNvPr id="7170" name="Picture 2" descr="C:\Users\to\Downloads\Новая папка (5)\IMG_1683.JPG"/>
          <p:cNvPicPr>
            <a:picLocks noChangeAspect="1" noChangeArrowheads="1"/>
          </p:cNvPicPr>
          <p:nvPr/>
        </p:nvPicPr>
        <p:blipFill>
          <a:blip r:embed="rId2" cstate="print"/>
          <a:srcRect t="9946"/>
          <a:stretch>
            <a:fillRect/>
          </a:stretch>
        </p:blipFill>
        <p:spPr bwMode="auto">
          <a:xfrm>
            <a:off x="251520" y="0"/>
            <a:ext cx="8686800" cy="5373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6021288"/>
            <a:ext cx="7138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Склоны гор покрыты хвойными и широколиственными лесами.</a:t>
            </a:r>
          </a:p>
        </p:txBody>
      </p:sp>
      <p:pic>
        <p:nvPicPr>
          <p:cNvPr id="8194" name="Picture 2" descr="C:\Users\to\Downloads\Новая папка (5)\IMG_2096.JPG"/>
          <p:cNvPicPr>
            <a:picLocks noChangeAspect="1" noChangeArrowheads="1"/>
          </p:cNvPicPr>
          <p:nvPr/>
        </p:nvPicPr>
        <p:blipFill>
          <a:blip r:embed="rId2" cstate="print"/>
          <a:srcRect t="11811"/>
          <a:stretch>
            <a:fillRect/>
          </a:stretch>
        </p:blipFill>
        <p:spPr bwMode="auto">
          <a:xfrm>
            <a:off x="323528" y="188640"/>
            <a:ext cx="86868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1" y="5517232"/>
            <a:ext cx="889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южной части города Аши находится Липовая гора – ботанический памятник природы. Высота горы 299 метров над уровнем моря. Гора обращена к городу своим северным, почти обрывистым склоном. На Липовой горе встречаются около 400 видов растений.</a:t>
            </a:r>
          </a:p>
        </p:txBody>
      </p:sp>
      <p:pic>
        <p:nvPicPr>
          <p:cNvPr id="9218" name="Picture 2" descr="C:\Users\to\Downloads\Новая папка (5)\Аша (94)(1).jpg"/>
          <p:cNvPicPr>
            <a:picLocks noChangeAspect="1" noChangeArrowheads="1"/>
          </p:cNvPicPr>
          <p:nvPr/>
        </p:nvPicPr>
        <p:blipFill>
          <a:blip r:embed="rId2" cstate="print"/>
          <a:srcRect t="10690"/>
          <a:stretch>
            <a:fillRect/>
          </a:stretch>
        </p:blipFill>
        <p:spPr bwMode="auto">
          <a:xfrm>
            <a:off x="179512" y="0"/>
            <a:ext cx="8640960" cy="55257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to\Downloads\Новая папка (5)\Аша (71)(1)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712968" cy="54537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517232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У подножия Липовой горы начинается городской парк-остров, омываемый с трех сторон рекой Сим. Основу парка составляет лес, в котором растут многолетние вязы, липы, дубы.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to\Downloads\Новая папка (5)\__oe_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5" cy="5805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to\Downloads\Новая папка (5)\295657.jpg"/>
          <p:cNvPicPr>
            <a:picLocks noChangeAspect="1" noChangeArrowheads="1"/>
          </p:cNvPicPr>
          <p:nvPr/>
        </p:nvPicPr>
        <p:blipFill>
          <a:blip r:embed="rId2" cstate="print"/>
          <a:srcRect b="13123"/>
          <a:stretch>
            <a:fillRect/>
          </a:stretch>
        </p:blipFill>
        <p:spPr bwMode="auto">
          <a:xfrm>
            <a:off x="0" y="0"/>
            <a:ext cx="9144000" cy="5543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6237312"/>
            <a:ext cx="574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В Аше построен футбольный стадион «Металлург»</a:t>
            </a:r>
          </a:p>
        </p:txBody>
      </p:sp>
      <p:pic>
        <p:nvPicPr>
          <p:cNvPr id="13314" name="Picture 2" descr="C:\Users\to\Downloads\Новая папка (5)\IMG_2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86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558924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территории Аши находится горнолыжный центр «</a:t>
            </a:r>
            <a:r>
              <a:rPr lang="ru-RU" sz="2000" dirty="0" err="1"/>
              <a:t>Аджигардак</a:t>
            </a:r>
            <a:r>
              <a:rPr lang="ru-RU" sz="2000" dirty="0"/>
              <a:t>». Горный хребет </a:t>
            </a:r>
            <a:r>
              <a:rPr lang="ru-RU" sz="2000" dirty="0" err="1"/>
              <a:t>Аджигардак</a:t>
            </a:r>
            <a:r>
              <a:rPr lang="ru-RU" sz="2000" dirty="0"/>
              <a:t> находится между городами Аша и Миньяр, высшая точка 738 метров над уровнем моря.</a:t>
            </a:r>
          </a:p>
        </p:txBody>
      </p:sp>
      <p:pic>
        <p:nvPicPr>
          <p:cNvPr id="18434" name="Picture 2" descr="C:\Users\to\Downloads\Новая папка (5)\1f1ff155-1eea-405f-99d0-8b39089bb6e9.jpg"/>
          <p:cNvPicPr>
            <a:picLocks noChangeAspect="1" noChangeArrowheads="1"/>
          </p:cNvPicPr>
          <p:nvPr/>
        </p:nvPicPr>
        <p:blipFill>
          <a:blip r:embed="rId2" cstate="print"/>
          <a:srcRect t="12598"/>
          <a:stretch>
            <a:fillRect/>
          </a:stretch>
        </p:blipFill>
        <p:spPr bwMode="auto">
          <a:xfrm>
            <a:off x="0" y="0"/>
            <a:ext cx="9144000" cy="5494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\Downloads\Новая папка (5)\ac2b7c9615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15816" y="5733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327</Words>
  <Application>Microsoft Office PowerPoint</Application>
  <PresentationFormat>Экран (4:3)</PresentationFormat>
  <Paragraphs>16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Toshiba</dc:creator>
  <cp:lastModifiedBy>Toshiba</cp:lastModifiedBy>
  <cp:revision>21</cp:revision>
  <dcterms:created xsi:type="dcterms:W3CDTF">2016-03-27T17:06:24Z</dcterms:created>
  <dcterms:modified xsi:type="dcterms:W3CDTF">2018-10-05T16:44:10Z</dcterms:modified>
</cp:coreProperties>
</file>