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C45EB-5F31-44A3-8EBF-2AA5694BB75E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BB7A8-A714-4452-AB2F-B634DD825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429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BB7A8-A714-4452-AB2F-B634DD8252E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362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723903" cy="248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zaksob.ru/upload/iblock/baa/27-10%20%D0%94%D0%B8%D0%BA%D0%BC%D0%B0%D0%BD%20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447278"/>
            <a:ext cx="4028632" cy="257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3754712" cy="250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2" y="3447278"/>
            <a:ext cx="3734703" cy="248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30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Вершин – 6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Звеньев - 5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8243346" cy="2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951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Проверь себя!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1 вариант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2 вариант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1043608" y="2708920"/>
            <a:ext cx="104775" cy="1714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943660" y="2814794"/>
            <a:ext cx="104775" cy="1714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827584" y="4437112"/>
            <a:ext cx="104775" cy="1714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891272" y="4360650"/>
            <a:ext cx="104775" cy="1714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175759" y="2860181"/>
            <a:ext cx="104775" cy="1714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228184" y="3002048"/>
            <a:ext cx="104775" cy="1714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026901" y="4005064"/>
            <a:ext cx="104775" cy="1714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280571" y="4455021"/>
            <a:ext cx="104775" cy="1714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4" name="Прямая соединительная линия 13"/>
          <p:cNvCxnSpPr>
            <a:stCxn id="7" idx="2"/>
            <a:endCxn id="5" idx="4"/>
          </p:cNvCxnSpPr>
          <p:nvPr/>
        </p:nvCxnSpPr>
        <p:spPr>
          <a:xfrm flipV="1">
            <a:off x="827584" y="2880370"/>
            <a:ext cx="268412" cy="164246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5" idx="5"/>
            <a:endCxn id="6" idx="2"/>
          </p:cNvCxnSpPr>
          <p:nvPr/>
        </p:nvCxnSpPr>
        <p:spPr>
          <a:xfrm>
            <a:off x="1133039" y="2855262"/>
            <a:ext cx="810621" cy="452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6" idx="4"/>
            <a:endCxn id="8" idx="6"/>
          </p:cNvCxnSpPr>
          <p:nvPr/>
        </p:nvCxnSpPr>
        <p:spPr>
          <a:xfrm flipH="1">
            <a:off x="1996047" y="2986244"/>
            <a:ext cx="1" cy="14601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7" idx="2"/>
            <a:endCxn id="8" idx="5"/>
          </p:cNvCxnSpPr>
          <p:nvPr/>
        </p:nvCxnSpPr>
        <p:spPr>
          <a:xfrm flipV="1">
            <a:off x="827584" y="4506992"/>
            <a:ext cx="1153119" cy="158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9" idx="2"/>
            <a:endCxn id="11" idx="1"/>
          </p:cNvCxnSpPr>
          <p:nvPr/>
        </p:nvCxnSpPr>
        <p:spPr>
          <a:xfrm flipH="1">
            <a:off x="5042245" y="2945906"/>
            <a:ext cx="133514" cy="108426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9" idx="6"/>
            <a:endCxn id="10" idx="5"/>
          </p:cNvCxnSpPr>
          <p:nvPr/>
        </p:nvCxnSpPr>
        <p:spPr>
          <a:xfrm>
            <a:off x="5280534" y="2945906"/>
            <a:ext cx="1037081" cy="2024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10" idx="5"/>
            <a:endCxn id="12" idx="7"/>
          </p:cNvCxnSpPr>
          <p:nvPr/>
        </p:nvCxnSpPr>
        <p:spPr>
          <a:xfrm>
            <a:off x="6317615" y="3148390"/>
            <a:ext cx="52387" cy="13317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7092280" y="2276872"/>
            <a:ext cx="104775" cy="1714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8100392" y="2471497"/>
            <a:ext cx="104775" cy="1714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078867" y="3328878"/>
            <a:ext cx="104775" cy="1714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8034591" y="3642809"/>
            <a:ext cx="104775" cy="1714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012160" y="5013176"/>
            <a:ext cx="104775" cy="1714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7308304" y="5207801"/>
            <a:ext cx="104775" cy="1714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959772" y="6021288"/>
            <a:ext cx="104775" cy="1714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7262233" y="6309320"/>
            <a:ext cx="104775" cy="1714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36" name="Прямая соединительная линия 35"/>
          <p:cNvCxnSpPr>
            <a:stCxn id="30" idx="2"/>
            <a:endCxn id="29" idx="6"/>
          </p:cNvCxnSpPr>
          <p:nvPr/>
        </p:nvCxnSpPr>
        <p:spPr>
          <a:xfrm flipH="1" flipV="1">
            <a:off x="7183642" y="3414603"/>
            <a:ext cx="850949" cy="3139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29" idx="6"/>
            <a:endCxn id="27" idx="1"/>
          </p:cNvCxnSpPr>
          <p:nvPr/>
        </p:nvCxnSpPr>
        <p:spPr>
          <a:xfrm flipH="1" flipV="1">
            <a:off x="7107624" y="2301980"/>
            <a:ext cx="76018" cy="11126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27" idx="2"/>
            <a:endCxn id="28" idx="6"/>
          </p:cNvCxnSpPr>
          <p:nvPr/>
        </p:nvCxnSpPr>
        <p:spPr>
          <a:xfrm>
            <a:off x="7092280" y="2362597"/>
            <a:ext cx="1112887" cy="1946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stCxn id="31" idx="2"/>
            <a:endCxn id="32" idx="2"/>
          </p:cNvCxnSpPr>
          <p:nvPr/>
        </p:nvCxnSpPr>
        <p:spPr>
          <a:xfrm>
            <a:off x="6012160" y="5098901"/>
            <a:ext cx="1296144" cy="1946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32" idx="6"/>
            <a:endCxn id="34" idx="5"/>
          </p:cNvCxnSpPr>
          <p:nvPr/>
        </p:nvCxnSpPr>
        <p:spPr>
          <a:xfrm flipH="1">
            <a:off x="7351664" y="5293526"/>
            <a:ext cx="61415" cy="11621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34" idx="2"/>
            <a:endCxn id="33" idx="5"/>
          </p:cNvCxnSpPr>
          <p:nvPr/>
        </p:nvCxnSpPr>
        <p:spPr>
          <a:xfrm flipH="1" flipV="1">
            <a:off x="6049203" y="6167630"/>
            <a:ext cx="1213030" cy="227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575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130425"/>
            <a:ext cx="8206680" cy="1470025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Малая родина – город Бузулук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2715791" cy="181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zaksob.ru/upload/iblock/baa/27-10%20%D0%94%D0%B8%D0%BA%D0%BC%D0%B0%D0%BD%20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447278"/>
            <a:ext cx="4028632" cy="257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01" y="548680"/>
            <a:ext cx="3034632" cy="20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2" y="3447278"/>
            <a:ext cx="3734703" cy="248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56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Графический диктант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ownloads\IMG_20221121_2325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r="20655" b="39490"/>
          <a:stretch/>
        </p:blipFill>
        <p:spPr bwMode="auto">
          <a:xfrm>
            <a:off x="467544" y="1556792"/>
            <a:ext cx="8208912" cy="497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3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ТЦ «Север»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29747" r="27163" b="25037"/>
          <a:stretch/>
        </p:blipFill>
        <p:spPr bwMode="auto">
          <a:xfrm>
            <a:off x="827584" y="1484784"/>
            <a:ext cx="713517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80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1124744"/>
            <a:ext cx="2987824" cy="5472608"/>
          </a:xfrm>
        </p:spPr>
        <p:txBody>
          <a:bodyPr>
            <a:noAutofit/>
          </a:bodyPr>
          <a:lstStyle/>
          <a:p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2+2</a:t>
            </a:r>
            <a:br>
              <a:rPr lang="ru-RU" sz="7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5-3</a:t>
            </a:r>
            <a:br>
              <a:rPr lang="ru-RU" sz="7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>
                <a:latin typeface="Times New Roman" pitchFamily="18" charset="0"/>
                <a:ea typeface="Calibri"/>
                <a:cs typeface="Times New Roman" pitchFamily="18" charset="0"/>
              </a:rPr>
              <a:t>4+1</a:t>
            </a:r>
            <a:br>
              <a:rPr lang="ru-RU" sz="7200" b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7200" b="1" dirty="0">
                <a:latin typeface="Times New Roman" pitchFamily="18" charset="0"/>
                <a:ea typeface="Calibri"/>
                <a:cs typeface="Times New Roman" pitchFamily="18" charset="0"/>
              </a:rPr>
              <a:t>5-1</a:t>
            </a:r>
            <a:br>
              <a:rPr lang="ru-RU" sz="7200" b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7200" b="1" dirty="0">
                <a:latin typeface="Times New Roman" pitchFamily="18" charset="0"/>
                <a:ea typeface="Calibri"/>
                <a:cs typeface="Times New Roman" pitchFamily="18" charset="0"/>
              </a:rPr>
              <a:t>3+1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12555" r="-684" b="18544"/>
          <a:stretch/>
        </p:blipFill>
        <p:spPr bwMode="auto">
          <a:xfrm>
            <a:off x="323528" y="836712"/>
            <a:ext cx="6168989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2477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/>
                <a:ea typeface="Times New Roman"/>
              </a:rPr>
              <a:t>Водонапорная башня</a:t>
            </a:r>
            <a:endParaRPr lang="ru-RU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323937" cy="421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Краеведческий музей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60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Центральная площадь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59397"/>
            <a:ext cx="8229600" cy="340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05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Троицкий парк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500452" cy="481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5078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31</Words>
  <Application>Microsoft Office PowerPoint</Application>
  <PresentationFormat>Экран (4:3)</PresentationFormat>
  <Paragraphs>13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Малая родина – город Бузулук</vt:lpstr>
      <vt:lpstr>Графический диктант</vt:lpstr>
      <vt:lpstr>ТЦ «Север»</vt:lpstr>
      <vt:lpstr>2+2 5-3 4+1 5-1 3+1</vt:lpstr>
      <vt:lpstr>Водонапорная башня</vt:lpstr>
      <vt:lpstr>Краеведческий музей</vt:lpstr>
      <vt:lpstr>Центральная площадь</vt:lpstr>
      <vt:lpstr>Троицкий парк</vt:lpstr>
      <vt:lpstr>Вершин – 6 Звеньев - 5</vt:lpstr>
      <vt:lpstr>Проверь себя!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2022-11-21T18:13:14Z</dcterms:created>
  <dcterms:modified xsi:type="dcterms:W3CDTF">2022-11-29T14:14:29Z</dcterms:modified>
</cp:coreProperties>
</file>