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5" r:id="rId6"/>
    <p:sldId id="260" r:id="rId7"/>
    <p:sldId id="266" r:id="rId8"/>
    <p:sldId id="262" r:id="rId9"/>
    <p:sldId id="263" r:id="rId10"/>
    <p:sldId id="264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6" r:id="rId19"/>
    <p:sldId id="27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82051A3-2081-4001-8F78-5F4E06402F48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66C35B7-93EB-4114-BD2C-9BBBAD31B30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051A3-2081-4001-8F78-5F4E06402F48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C35B7-93EB-4114-BD2C-9BBBAD31B3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051A3-2081-4001-8F78-5F4E06402F48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C35B7-93EB-4114-BD2C-9BBBAD31B3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82051A3-2081-4001-8F78-5F4E06402F48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66C35B7-93EB-4114-BD2C-9BBBAD31B30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82051A3-2081-4001-8F78-5F4E06402F48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66C35B7-93EB-4114-BD2C-9BBBAD31B30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051A3-2081-4001-8F78-5F4E06402F48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C35B7-93EB-4114-BD2C-9BBBAD31B30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051A3-2081-4001-8F78-5F4E06402F48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C35B7-93EB-4114-BD2C-9BBBAD31B30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82051A3-2081-4001-8F78-5F4E06402F48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66C35B7-93EB-4114-BD2C-9BBBAD31B30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051A3-2081-4001-8F78-5F4E06402F48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C35B7-93EB-4114-BD2C-9BBBAD31B3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82051A3-2081-4001-8F78-5F4E06402F48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66C35B7-93EB-4114-BD2C-9BBBAD31B30E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82051A3-2081-4001-8F78-5F4E06402F48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66C35B7-93EB-4114-BD2C-9BBBAD31B30E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82051A3-2081-4001-8F78-5F4E06402F48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66C35B7-93EB-4114-BD2C-9BBBAD31B30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1484784"/>
            <a:ext cx="6172200" cy="189436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Путешествие по России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6056" y="5301208"/>
            <a:ext cx="6172200" cy="1371600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Воспитатель: Прохорова Н.Л.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512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Президент Российской Федерации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628800"/>
            <a:ext cx="7292297" cy="4873625"/>
          </a:xfrm>
        </p:spPr>
      </p:pic>
    </p:spTree>
    <p:extLst>
      <p:ext uri="{BB962C8B-B14F-4D97-AF65-F5344CB8AC3E}">
        <p14:creationId xmlns:p14="http://schemas.microsoft.com/office/powerpoint/2010/main" val="257224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</a:rPr>
              <a:t>Символы государства</a:t>
            </a:r>
            <a:endParaRPr lang="ru-RU" sz="4400" b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343401"/>
            <a:ext cx="7372453" cy="5532824"/>
          </a:xfrm>
        </p:spPr>
      </p:pic>
    </p:spTree>
    <p:extLst>
      <p:ext uri="{BB962C8B-B14F-4D97-AF65-F5344CB8AC3E}">
        <p14:creationId xmlns:p14="http://schemas.microsoft.com/office/powerpoint/2010/main" val="1147767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0"/>
            <a:ext cx="6678488" cy="6678488"/>
          </a:xfrm>
        </p:spPr>
      </p:pic>
    </p:spTree>
    <p:extLst>
      <p:ext uri="{BB962C8B-B14F-4D97-AF65-F5344CB8AC3E}">
        <p14:creationId xmlns:p14="http://schemas.microsoft.com/office/powerpoint/2010/main" val="39786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Найди флаг России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28800"/>
            <a:ext cx="8960433" cy="4301008"/>
          </a:xfrm>
        </p:spPr>
      </p:pic>
    </p:spTree>
    <p:extLst>
      <p:ext uri="{BB962C8B-B14F-4D97-AF65-F5344CB8AC3E}">
        <p14:creationId xmlns:p14="http://schemas.microsoft.com/office/powerpoint/2010/main" val="3749888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8379530" cy="6480720"/>
          </a:xfrm>
        </p:spPr>
      </p:pic>
    </p:spTree>
    <p:extLst>
      <p:ext uri="{BB962C8B-B14F-4D97-AF65-F5344CB8AC3E}">
        <p14:creationId xmlns:p14="http://schemas.microsoft.com/office/powerpoint/2010/main" val="395385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-243408"/>
            <a:ext cx="8306866" cy="7226973"/>
          </a:xfrm>
        </p:spPr>
      </p:pic>
      <p:pic>
        <p:nvPicPr>
          <p:cNvPr id="5" name="Детские песенки - Чух-чух паровозик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47698" y="59366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98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7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Малая Родина</a:t>
            </a:r>
            <a:endParaRPr lang="ru-RU" sz="5400" b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4378622"/>
            <a:ext cx="3549966" cy="221872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19" y="1272239"/>
            <a:ext cx="4346897" cy="28966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8759" y="1306875"/>
            <a:ext cx="3814949" cy="28619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484784"/>
            <a:ext cx="6517303" cy="489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50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-171400"/>
            <a:ext cx="74676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Символика Республики Мордовия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24744"/>
            <a:ext cx="8047965" cy="5573216"/>
          </a:xfrm>
        </p:spPr>
      </p:pic>
    </p:spTree>
    <p:extLst>
      <p:ext uri="{BB962C8B-B14F-4D97-AF65-F5344CB8AC3E}">
        <p14:creationId xmlns:p14="http://schemas.microsoft.com/office/powerpoint/2010/main" val="537345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0"/>
            <a:ext cx="7467600" cy="1143000"/>
          </a:xfrm>
        </p:spPr>
        <p:txBody>
          <a:bodyPr/>
          <a:lstStyle/>
          <a:p>
            <a:r>
              <a:rPr lang="ru-RU" dirty="0" smtClean="0"/>
              <a:t>Возвращаемся в детский сад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03142"/>
            <a:ext cx="6480720" cy="5638226"/>
          </a:xfrm>
        </p:spPr>
      </p:pic>
      <p:pic>
        <p:nvPicPr>
          <p:cNvPr id="5" name="Детские песенки - Чух-чух паровозик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40352" y="56612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01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17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Подведем итоги…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365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74120"/>
            <a:ext cx="4593699" cy="258395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3" b="3113"/>
          <a:stretch/>
        </p:blipFill>
        <p:spPr>
          <a:xfrm>
            <a:off x="4523331" y="3647280"/>
            <a:ext cx="4495087" cy="28094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4" y="3647280"/>
            <a:ext cx="4495087" cy="28094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08" b="12155"/>
          <a:stretch/>
        </p:blipFill>
        <p:spPr>
          <a:xfrm>
            <a:off x="4523509" y="665018"/>
            <a:ext cx="4495087" cy="2576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214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-531440"/>
            <a:ext cx="8774410" cy="7633738"/>
          </a:xfrm>
        </p:spPr>
      </p:pic>
      <p:pic>
        <p:nvPicPr>
          <p:cNvPr id="5" name="Детские песенки - Чух-чух паровозик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47698" y="59366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040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7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ГЕОГРАФИЧЕСКАЯ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293096"/>
            <a:ext cx="3639309" cy="242620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2" y="3789040"/>
            <a:ext cx="4812000" cy="31995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72816"/>
            <a:ext cx="3277597" cy="21796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157" y="1456294"/>
            <a:ext cx="4812000" cy="300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555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-387424"/>
            <a:ext cx="8542791" cy="7432228"/>
          </a:xfrm>
        </p:spPr>
      </p:pic>
      <p:pic>
        <p:nvPicPr>
          <p:cNvPr id="5" name="Детские песенки - Чух-чух паровозик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47698" y="59366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14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7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Лесная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187" y="1600200"/>
            <a:ext cx="4873625" cy="4873625"/>
          </a:xfrm>
        </p:spPr>
      </p:pic>
    </p:spTree>
    <p:extLst>
      <p:ext uri="{BB962C8B-B14F-4D97-AF65-F5344CB8AC3E}">
        <p14:creationId xmlns:p14="http://schemas.microsoft.com/office/powerpoint/2010/main" val="11313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-387424"/>
            <a:ext cx="8542791" cy="7432228"/>
          </a:xfrm>
        </p:spPr>
      </p:pic>
      <p:pic>
        <p:nvPicPr>
          <p:cNvPr id="5" name="Детские песенки - Чух-чух паровозик (mp3cut.net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47698" y="59366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612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7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</a:rPr>
              <a:t>Государственная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268760"/>
            <a:ext cx="4261068" cy="5748660"/>
          </a:xfrm>
        </p:spPr>
      </p:pic>
    </p:spTree>
    <p:extLst>
      <p:ext uri="{BB962C8B-B14F-4D97-AF65-F5344CB8AC3E}">
        <p14:creationId xmlns:p14="http://schemas.microsoft.com/office/powerpoint/2010/main" val="152255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193" y="3501008"/>
            <a:ext cx="4740540" cy="316283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284984"/>
            <a:ext cx="5034576" cy="335638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-5858"/>
            <a:ext cx="3708855" cy="370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895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98</TotalTime>
  <Words>31</Words>
  <Application>Microsoft Office PowerPoint</Application>
  <PresentationFormat>Экран (4:3)</PresentationFormat>
  <Paragraphs>15</Paragraphs>
  <Slides>19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Эркер</vt:lpstr>
      <vt:lpstr>Путешествие по России</vt:lpstr>
      <vt:lpstr>Презентация PowerPoint</vt:lpstr>
      <vt:lpstr>Презентация PowerPoint</vt:lpstr>
      <vt:lpstr>ГЕОГРАФИЧЕСКАЯ</vt:lpstr>
      <vt:lpstr>Презентация PowerPoint</vt:lpstr>
      <vt:lpstr>Лесная</vt:lpstr>
      <vt:lpstr>Презентация PowerPoint</vt:lpstr>
      <vt:lpstr>Государственная</vt:lpstr>
      <vt:lpstr>Презентация PowerPoint</vt:lpstr>
      <vt:lpstr>Президент Российской Федерации</vt:lpstr>
      <vt:lpstr>Символы государства</vt:lpstr>
      <vt:lpstr>Презентация PowerPoint</vt:lpstr>
      <vt:lpstr>Найди флаг России</vt:lpstr>
      <vt:lpstr>Презентация PowerPoint</vt:lpstr>
      <vt:lpstr>Презентация PowerPoint</vt:lpstr>
      <vt:lpstr>Малая Родина</vt:lpstr>
      <vt:lpstr>Символика Республики Мордовия</vt:lpstr>
      <vt:lpstr>Возвращаемся в детский сад</vt:lpstr>
      <vt:lpstr>Подведем итоги…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по России</dc:title>
  <dc:creator>Пользователь</dc:creator>
  <cp:lastModifiedBy>Пользователь</cp:lastModifiedBy>
  <cp:revision>8</cp:revision>
  <dcterms:created xsi:type="dcterms:W3CDTF">2023-04-23T23:26:03Z</dcterms:created>
  <dcterms:modified xsi:type="dcterms:W3CDTF">2023-04-24T01:04:22Z</dcterms:modified>
</cp:coreProperties>
</file>