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9" r:id="rId12"/>
    <p:sldId id="26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перепутки\идет сне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перепутки\идет снег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-1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Windows</cp:lastModifiedBy>
  <cp:revision>3</cp:revision>
  <dcterms:created xsi:type="dcterms:W3CDTF">2019-01-15T09:56:36Z</dcterms:created>
  <dcterms:modified xsi:type="dcterms:W3CDTF">2023-10-23T17:34:49Z</dcterms:modified>
</cp:coreProperties>
</file>