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5" r:id="rId6"/>
    <p:sldId id="267" r:id="rId7"/>
    <p:sldId id="268" r:id="rId8"/>
    <p:sldId id="269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94660"/>
  </p:normalViewPr>
  <p:slideViewPr>
    <p:cSldViewPr>
      <p:cViewPr varScale="1">
        <p:scale>
          <a:sx n="81" d="100"/>
          <a:sy n="81" d="100"/>
        </p:scale>
        <p:origin x="-1291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plotArea>
      <c:layout>
        <c:manualLayout>
          <c:layoutTarget val="inner"/>
          <c:xMode val="edge"/>
          <c:yMode val="edge"/>
          <c:x val="9.885580708661422E-2"/>
          <c:y val="4.0585875984251965E-2"/>
          <c:w val="0.89072752624671925"/>
          <c:h val="0.464343996062992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Обогащение активного словаря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37</c:v>
                </c:pt>
                <c:pt idx="1">
                  <c:v>58</c:v>
                </c:pt>
                <c:pt idx="2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Развитие связной речи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21</c:v>
                </c:pt>
                <c:pt idx="1">
                  <c:v>63</c:v>
                </c:pt>
                <c:pt idx="2">
                  <c:v>16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Развитие речевого творчества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33</c:v>
                </c:pt>
                <c:pt idx="1">
                  <c:v>58</c:v>
                </c:pt>
                <c:pt idx="2">
                  <c:v>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Взаимоотношния в коллективе сверстников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67</c:v>
                </c:pt>
                <c:pt idx="1">
                  <c:v>33</c:v>
                </c:pt>
                <c:pt idx="2">
                  <c:v>0</c:v>
                </c:pt>
              </c:numCache>
            </c:numRef>
          </c:val>
        </c:ser>
        <c:dLbls>
          <c:showVal val="1"/>
        </c:dLbls>
        <c:gapWidth val="75"/>
        <c:axId val="191793408"/>
        <c:axId val="191803392"/>
      </c:barChart>
      <c:catAx>
        <c:axId val="191793408"/>
        <c:scaling>
          <c:orientation val="minMax"/>
        </c:scaling>
        <c:axPos val="b"/>
        <c:majorTickMark val="none"/>
        <c:tickLblPos val="nextTo"/>
        <c:crossAx val="191803392"/>
        <c:crosses val="autoZero"/>
        <c:auto val="1"/>
        <c:lblAlgn val="ctr"/>
        <c:lblOffset val="100"/>
      </c:catAx>
      <c:valAx>
        <c:axId val="191803392"/>
        <c:scaling>
          <c:orientation val="minMax"/>
        </c:scaling>
        <c:axPos val="l"/>
        <c:numFmt formatCode="General" sourceLinked="1"/>
        <c:majorTickMark val="none"/>
        <c:tickLblPos val="nextTo"/>
        <c:crossAx val="191793408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50C6D-F006-438A-98DB-AD13DE5B1085}" type="datetimeFigureOut">
              <a:rPr lang="ru-RU" smtClean="0"/>
              <a:pPr/>
              <a:t>07.11.2023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56B4-BA3C-465F-9548-A2C537B61B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50C6D-F006-438A-98DB-AD13DE5B1085}" type="datetimeFigureOut">
              <a:rPr lang="ru-RU" smtClean="0"/>
              <a:pPr/>
              <a:t>07.11.2023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56B4-BA3C-465F-9548-A2C537B61B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50C6D-F006-438A-98DB-AD13DE5B1085}" type="datetimeFigureOut">
              <a:rPr lang="ru-RU" smtClean="0"/>
              <a:pPr/>
              <a:t>07.11.2023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56B4-BA3C-465F-9548-A2C537B61B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50C6D-F006-438A-98DB-AD13DE5B1085}" type="datetimeFigureOut">
              <a:rPr lang="ru-RU" smtClean="0"/>
              <a:pPr/>
              <a:t>07.11.2023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56B4-BA3C-465F-9548-A2C537B61B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50C6D-F006-438A-98DB-AD13DE5B1085}" type="datetimeFigureOut">
              <a:rPr lang="ru-RU" smtClean="0"/>
              <a:pPr/>
              <a:t>07.11.2023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56B4-BA3C-465F-9548-A2C537B61B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50C6D-F006-438A-98DB-AD13DE5B1085}" type="datetimeFigureOut">
              <a:rPr lang="ru-RU" smtClean="0"/>
              <a:pPr/>
              <a:t>07.11.2023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56B4-BA3C-465F-9548-A2C537B61B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50C6D-F006-438A-98DB-AD13DE5B1085}" type="datetimeFigureOut">
              <a:rPr lang="ru-RU" smtClean="0"/>
              <a:pPr/>
              <a:t>07.11.2023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56B4-BA3C-465F-9548-A2C537B61B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50C6D-F006-438A-98DB-AD13DE5B1085}" type="datetimeFigureOut">
              <a:rPr lang="ru-RU" smtClean="0"/>
              <a:pPr/>
              <a:t>07.11.2023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56B4-BA3C-465F-9548-A2C537B61B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50C6D-F006-438A-98DB-AD13DE5B1085}" type="datetimeFigureOut">
              <a:rPr lang="ru-RU" smtClean="0"/>
              <a:pPr/>
              <a:t>07.11.2023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56B4-BA3C-465F-9548-A2C537B61B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50C6D-F006-438A-98DB-AD13DE5B1085}" type="datetimeFigureOut">
              <a:rPr lang="ru-RU" smtClean="0"/>
              <a:pPr/>
              <a:t>07.11.2023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56B4-BA3C-465F-9548-A2C537B61B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50C6D-F006-438A-98DB-AD13DE5B1085}" type="datetimeFigureOut">
              <a:rPr lang="ru-RU" smtClean="0"/>
              <a:pPr/>
              <a:t>07.11.2023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556B4-BA3C-465F-9548-A2C537B61B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50C6D-F006-438A-98DB-AD13DE5B1085}" type="datetimeFigureOut">
              <a:rPr lang="ru-RU" smtClean="0"/>
              <a:pPr/>
              <a:t>07.11.2023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556B4-BA3C-465F-9548-A2C537B61BF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001-002-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95993" y="2204864"/>
            <a:ext cx="69445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Использование технологии  макетирования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в развитии связной речи дошкольников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476672"/>
            <a:ext cx="71094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«Детский сад комбинированного вида № 37»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Кировск Ленинградской области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5976" y="5301208"/>
            <a:ext cx="4662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Выполнила: Зинченко Елена Васильевна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квалификационной категории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1-002-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47664" y="980728"/>
            <a:ext cx="69127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Цель:</a:t>
            </a:r>
            <a:r>
              <a:rPr lang="ru-RU" b="1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условий для развития связной речи детей с ОВЗ путем использования  технологии макетирования.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1700808"/>
            <a:ext cx="684076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Задачи: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любознательность, совершенствовать умение взаимодействовать в коллективе, желание помогать друг другу («Социально-коммуникативное развитие»).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Создавать условия для расширения представлений об окружающем мире, явлениях действительности (Познавательное развитие)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Создавать условия для активизации словарного запаса детей и совершенствования устной диалогической и монологической речи (Речевое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развитие»).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умение дошкольников самостоятельно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изготавливать различные модели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схемам и без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(«Художественно-эстетическое развитие»).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мелкую моторику пальцев рук дошкольников; развивать согласованность в работе глаз и рук («Физическое развитие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1-002-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19672" y="1052736"/>
            <a:ext cx="69127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Многие виды знаний, которые ребенок не может усвоить на основе словесного объяснения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взрослого,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он легко усваивает,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когда слышит, видит и делает сам.</a:t>
            </a:r>
            <a:r>
              <a:rPr lang="ru-RU" dirty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Следовательно, чем активнее ребенок трогает,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слушает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рассуждает, анализирует, сравнивает, то есть, активно участвует в образовательном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процессе, тем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быстрее развиваются его познавательные способности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речь.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Но чем же завлечь ребенка в этот самый образовательный процесс?  Изучив еще раз ФГОС, новинки методической литературы и став участником инновационной апробационной парциальной образовательной программы «От Фребеля до робота: растим будущих инженеров», я остановила свое внимание на технологии, которая, на мой взгляд, смогла заинтересовать детей - это технология макетирования.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7904" y="476672"/>
            <a:ext cx="14847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Новизна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1-002-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87824" y="476672"/>
            <a:ext cx="36295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Макет «Строим село»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20210423_0917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496996" y="2335652"/>
            <a:ext cx="4152228" cy="20184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20210423_0922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1268760"/>
            <a:ext cx="2188151" cy="36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20210423_09412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4653136"/>
            <a:ext cx="4073179" cy="201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20210423_09384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4981272" y="2299648"/>
            <a:ext cx="4152228" cy="20904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20210423_093907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16016" y="4725144"/>
            <a:ext cx="3672408" cy="19922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1-002-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23728" y="620688"/>
            <a:ext cx="58256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Макет «Дорожная техника: каток»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20210312_1031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1403648" y="4005064"/>
            <a:ext cx="3555140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20210312_1037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4509120"/>
            <a:ext cx="3868115" cy="18811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20210312_1050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47664" y="1772816"/>
            <a:ext cx="3456384" cy="16801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20210312_10534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92080" y="1412776"/>
            <a:ext cx="1584176" cy="22710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20210312_10390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92280" y="2348880"/>
            <a:ext cx="1454382" cy="20608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1-002-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95736" y="620688"/>
            <a:ext cx="5846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Макет «Мой любимый детский сад»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20201118_1726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1484784"/>
            <a:ext cx="3851223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20201118_16231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2420888"/>
            <a:ext cx="1892924" cy="2946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20201119_18414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841094">
            <a:off x="883408" y="2338501"/>
            <a:ext cx="1484182" cy="2018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20201119_18422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963643">
            <a:off x="1161424" y="4494153"/>
            <a:ext cx="1801323" cy="17232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 descr="20201118_17192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800000">
            <a:off x="3131840" y="3789040"/>
            <a:ext cx="3312368" cy="16101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1-002-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9672" y="1412776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051720" y="692696"/>
            <a:ext cx="5953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Здоровьесберегательные технологии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20210423_10474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2060848"/>
            <a:ext cx="2376264" cy="3736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20210423_10461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1561832"/>
            <a:ext cx="3168352" cy="23208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20210423_10454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4077072"/>
            <a:ext cx="3312368" cy="22441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1-002-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31840" y="620688"/>
            <a:ext cx="35589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Работа с родителями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Авдеев Павел, 6 лет МБДОУ 37 Восток -6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90724">
            <a:off x="1355067" y="3870947"/>
            <a:ext cx="1763566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20210218_18062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81515">
            <a:off x="6158022" y="3998567"/>
            <a:ext cx="2371208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20210406_1810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5816" y="1700808"/>
            <a:ext cx="3375119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 rot="20934199">
            <a:off x="1137201" y="3569214"/>
            <a:ext cx="1492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«Восток – 6»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5856" y="1340768"/>
            <a:ext cx="2605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«Исследование Марса»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808026">
            <a:off x="6749146" y="3644987"/>
            <a:ext cx="1898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«Цветок жизни»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1-002-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5856" y="548680"/>
            <a:ext cx="3166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Результат работы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907704" y="148478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296</Words>
  <Application>Microsoft Office PowerPoint</Application>
  <PresentationFormat>Экран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elenk</dc:creator>
  <cp:lastModifiedBy>elenk</cp:lastModifiedBy>
  <cp:revision>79</cp:revision>
  <dcterms:created xsi:type="dcterms:W3CDTF">2021-04-15T19:14:01Z</dcterms:created>
  <dcterms:modified xsi:type="dcterms:W3CDTF">2023-11-06T21:27:50Z</dcterms:modified>
</cp:coreProperties>
</file>