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9" r:id="rId4"/>
    <p:sldId id="263" r:id="rId5"/>
    <p:sldId id="270" r:id="rId6"/>
    <p:sldId id="262" r:id="rId7"/>
    <p:sldId id="264" r:id="rId8"/>
    <p:sldId id="265" r:id="rId9"/>
    <p:sldId id="266" r:id="rId10"/>
    <p:sldId id="267" r:id="rId11"/>
    <p:sldId id="268" r:id="rId12"/>
    <p:sldId id="25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A5840-EAEF-45E8-93CF-61B44205A8FC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B3B8636-C8EB-4724-803B-D15402DDE6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A5840-EAEF-45E8-93CF-61B44205A8FC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8636-C8EB-4724-803B-D15402DDE6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A5840-EAEF-45E8-93CF-61B44205A8FC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8636-C8EB-4724-803B-D15402DDE6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A5840-EAEF-45E8-93CF-61B44205A8FC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B3B8636-C8EB-4724-803B-D15402DDE6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A5840-EAEF-45E8-93CF-61B44205A8FC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8636-C8EB-4724-803B-D15402DDE6A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A5840-EAEF-45E8-93CF-61B44205A8FC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8636-C8EB-4724-803B-D15402DDE6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A5840-EAEF-45E8-93CF-61B44205A8FC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B3B8636-C8EB-4724-803B-D15402DDE6A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A5840-EAEF-45E8-93CF-61B44205A8FC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8636-C8EB-4724-803B-D15402DDE6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A5840-EAEF-45E8-93CF-61B44205A8FC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8636-C8EB-4724-803B-D15402DDE6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A5840-EAEF-45E8-93CF-61B44205A8FC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8636-C8EB-4724-803B-D15402DDE6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A5840-EAEF-45E8-93CF-61B44205A8FC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8636-C8EB-4724-803B-D15402DDE6A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6A5840-EAEF-45E8-93CF-61B44205A8FC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B3B8636-C8EB-4724-803B-D15402DDE6A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4437111"/>
            <a:ext cx="8458200" cy="1638675"/>
          </a:xfrm>
        </p:spPr>
        <p:txBody>
          <a:bodyPr/>
          <a:lstStyle/>
          <a:p>
            <a:r>
              <a:rPr lang="ru-RU" dirty="0" smtClean="0"/>
              <a:t>Путешествие в страну Трудолюбия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844824"/>
            <a:ext cx="8458200" cy="20162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216272" cy="366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78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строитель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213" y="1554163"/>
            <a:ext cx="3099973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43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Качества трудолюбивого человека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старательность</a:t>
            </a:r>
          </a:p>
          <a:p>
            <a:r>
              <a:rPr lang="ru-RU" sz="4000" dirty="0"/>
              <a:t>о</a:t>
            </a:r>
            <a:r>
              <a:rPr lang="ru-RU" sz="4000" dirty="0" smtClean="0"/>
              <a:t>тветственность</a:t>
            </a:r>
          </a:p>
          <a:p>
            <a:r>
              <a:rPr lang="ru-RU" sz="4000" dirty="0" smtClean="0"/>
              <a:t>аккуратность</a:t>
            </a:r>
          </a:p>
        </p:txBody>
      </p:sp>
    </p:spTree>
    <p:extLst>
      <p:ext uri="{BB962C8B-B14F-4D97-AF65-F5344CB8AC3E}">
        <p14:creationId xmlns:p14="http://schemas.microsoft.com/office/powerpoint/2010/main" val="35004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3200" cap="none" dirty="0" smtClean="0">
                <a:solidFill>
                  <a:srgbClr val="333333"/>
                </a:solidFill>
                <a:effectLst/>
                <a:latin typeface="Arial"/>
                <a:ea typeface="Calibri"/>
                <a:cs typeface="Times New Roman"/>
              </a:rPr>
              <a:t/>
            </a:r>
            <a:br>
              <a:rPr lang="ru-RU" sz="3200" cap="none" dirty="0" smtClean="0">
                <a:solidFill>
                  <a:srgbClr val="333333"/>
                </a:solidFill>
                <a:effectLst/>
                <a:latin typeface="Arial"/>
                <a:ea typeface="Calibri"/>
                <a:cs typeface="Times New Roman"/>
              </a:rPr>
            </a:br>
            <a:r>
              <a:rPr lang="ru-RU" sz="3200" cap="none" dirty="0">
                <a:solidFill>
                  <a:srgbClr val="333333"/>
                </a:solidFill>
                <a:effectLst/>
                <a:latin typeface="Arial"/>
                <a:ea typeface="Calibri"/>
                <a:cs typeface="Times New Roman"/>
              </a:rPr>
              <a:t/>
            </a:r>
            <a:br>
              <a:rPr lang="ru-RU" sz="3200" cap="none" dirty="0">
                <a:solidFill>
                  <a:srgbClr val="333333"/>
                </a:solidFill>
                <a:effectLst/>
                <a:latin typeface="Arial"/>
                <a:ea typeface="Calibri"/>
                <a:cs typeface="Times New Roman"/>
              </a:rPr>
            </a:br>
            <a:r>
              <a:rPr lang="ru-RU" sz="3200" cap="none" dirty="0" smtClean="0">
                <a:solidFill>
                  <a:srgbClr val="333333"/>
                </a:solidFill>
                <a:effectLst/>
                <a:latin typeface="Arial"/>
                <a:ea typeface="Calibri"/>
                <a:cs typeface="Times New Roman"/>
              </a:rPr>
              <a:t/>
            </a:r>
            <a:br>
              <a:rPr lang="ru-RU" sz="3200" cap="none" dirty="0" smtClean="0">
                <a:solidFill>
                  <a:srgbClr val="333333"/>
                </a:solidFill>
                <a:effectLst/>
                <a:latin typeface="Arial"/>
                <a:ea typeface="Calibri"/>
                <a:cs typeface="Times New Roman"/>
              </a:rPr>
            </a:br>
            <a:r>
              <a:rPr lang="ru-RU" sz="32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  <a:t/>
            </a:r>
            <a:br>
              <a:rPr lang="ru-RU" sz="32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</a:br>
            <a:r>
              <a:rPr lang="ru-RU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effectLst/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4" name="Конферанс - 16.Звук волшебства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1288" y="5805264"/>
            <a:ext cx="609600" cy="6096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76569"/>
            <a:ext cx="7056784" cy="600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768" y="1556792"/>
            <a:ext cx="3942240" cy="3947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65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82007"/>
            <a:ext cx="5472608" cy="453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5080448" cy="508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23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Труд  Основа Жизни 2-1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16632"/>
            <a:ext cx="8851046" cy="6638865"/>
          </a:xfrm>
        </p:spPr>
      </p:pic>
    </p:spTree>
    <p:extLst>
      <p:ext uri="{BB962C8B-B14F-4D97-AF65-F5344CB8AC3E}">
        <p14:creationId xmlns:p14="http://schemas.microsoft.com/office/powerpoint/2010/main" val="63991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4722077"/>
            <a:ext cx="8458200" cy="1353709"/>
          </a:xfrm>
        </p:spPr>
        <p:txBody>
          <a:bodyPr>
            <a:noAutofit/>
          </a:bodyPr>
          <a:lstStyle/>
          <a:p>
            <a:pPr algn="ctr"/>
            <a:r>
              <a:rPr lang="ru-RU" sz="4000" b="1" cap="none" dirty="0">
                <a:solidFill>
                  <a:srgbClr val="333333"/>
                </a:solidFill>
                <a:effectLst/>
                <a:latin typeface="Arial"/>
                <a:ea typeface="Calibri"/>
                <a:cs typeface="Times New Roman"/>
              </a:rPr>
              <a:t>Труд – </a:t>
            </a:r>
            <a:r>
              <a:rPr lang="ru-RU" sz="4000" b="1" cap="none" dirty="0" smtClean="0">
                <a:solidFill>
                  <a:srgbClr val="333333"/>
                </a:solidFill>
                <a:effectLst/>
                <a:latin typeface="Arial"/>
                <a:ea typeface="Calibri"/>
                <a:cs typeface="Times New Roman"/>
              </a:rPr>
              <a:t>занятие, работа.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332656"/>
            <a:ext cx="8458200" cy="44679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5729"/>
            <a:ext cx="3509173" cy="23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75" y="2319950"/>
            <a:ext cx="3410650" cy="245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3096331" cy="219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966" y="2669001"/>
            <a:ext cx="3235583" cy="211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60534"/>
            <a:ext cx="2223815" cy="201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81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29544"/>
            <a:ext cx="8368029" cy="50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584" y="1988840"/>
            <a:ext cx="4525962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Конферанс - 16.Звук волшебства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6103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врач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219" y="1554163"/>
            <a:ext cx="4525962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14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Учитель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409" y="1554163"/>
            <a:ext cx="5995582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93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повар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252" y="1554163"/>
            <a:ext cx="3977896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24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пожарный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219" y="1554163"/>
            <a:ext cx="4525962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45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74</TotalTime>
  <Words>21</Words>
  <Application>Microsoft Office PowerPoint</Application>
  <PresentationFormat>Экран (4:3)</PresentationFormat>
  <Paragraphs>12</Paragraphs>
  <Slides>12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Путешествие в страну Трудолюбия</vt:lpstr>
      <vt:lpstr>Презентация PowerPoint</vt:lpstr>
      <vt:lpstr>Презентация PowerPoint</vt:lpstr>
      <vt:lpstr>Труд – занятие, работа.</vt:lpstr>
      <vt:lpstr>Презентация PowerPoint</vt:lpstr>
      <vt:lpstr>врач</vt:lpstr>
      <vt:lpstr>Учитель</vt:lpstr>
      <vt:lpstr>повар</vt:lpstr>
      <vt:lpstr>пожарный</vt:lpstr>
      <vt:lpstr>строитель</vt:lpstr>
      <vt:lpstr>Качества трудолюбивого человека</vt:lpstr>
      <vt:lpstr>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в страну Трудолюбия</dc:title>
  <dc:creator>Usr</dc:creator>
  <cp:lastModifiedBy>Usr</cp:lastModifiedBy>
  <cp:revision>12</cp:revision>
  <dcterms:created xsi:type="dcterms:W3CDTF">2023-03-07T10:01:26Z</dcterms:created>
  <dcterms:modified xsi:type="dcterms:W3CDTF">2023-03-11T04:58:34Z</dcterms:modified>
</cp:coreProperties>
</file>