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9" r:id="rId3"/>
    <p:sldId id="260" r:id="rId4"/>
    <p:sldId id="261" r:id="rId5"/>
    <p:sldId id="262" r:id="rId6"/>
    <p:sldId id="266" r:id="rId7"/>
    <p:sldId id="269" r:id="rId8"/>
    <p:sldId id="270" r:id="rId9"/>
    <p:sldId id="271" r:id="rId10"/>
    <p:sldId id="273" r:id="rId11"/>
    <p:sldId id="257" r:id="rId12"/>
    <p:sldId id="263" r:id="rId13"/>
    <p:sldId id="264" r:id="rId14"/>
    <p:sldId id="265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33" autoAdjust="0"/>
  </p:normalViewPr>
  <p:slideViewPr>
    <p:cSldViewPr snapToGrid="0">
      <p:cViewPr varScale="1">
        <p:scale>
          <a:sx n="72" d="100"/>
          <a:sy n="72" d="100"/>
        </p:scale>
        <p:origin x="63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ED0EA-4FC9-4719-B683-61EEEA4DAAEA}" type="datetimeFigureOut">
              <a:rPr lang="ru-RU" smtClean="0"/>
              <a:t>02.12.2018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5586-AA1C-42F3-9E16-7CECFFD03E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46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ED0EA-4FC9-4719-B683-61EEEA4DAAEA}" type="datetimeFigureOut">
              <a:rPr lang="ru-RU" smtClean="0"/>
              <a:t>02.12.2018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5586-AA1C-42F3-9E16-7CECFFD03E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649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ED0EA-4FC9-4719-B683-61EEEA4DAAEA}" type="datetimeFigureOut">
              <a:rPr lang="ru-RU" smtClean="0"/>
              <a:t>02.12.2018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5586-AA1C-42F3-9E16-7CECFFD03E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04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ED0EA-4FC9-4719-B683-61EEEA4DAAEA}" type="datetimeFigureOut">
              <a:rPr lang="ru-RU" smtClean="0"/>
              <a:t>02.12.2018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5586-AA1C-42F3-9E16-7CECFFD03E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0979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ED0EA-4FC9-4719-B683-61EEEA4DAAEA}" type="datetimeFigureOut">
              <a:rPr lang="ru-RU" smtClean="0"/>
              <a:t>02.12.2018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5586-AA1C-42F3-9E16-7CECFFD03E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0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ED0EA-4FC9-4719-B683-61EEEA4DAAEA}" type="datetimeFigureOut">
              <a:rPr lang="ru-RU" smtClean="0"/>
              <a:t>02.12.2018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5586-AA1C-42F3-9E16-7CECFFD03E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685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ED0EA-4FC9-4719-B683-61EEEA4DAAEA}" type="datetimeFigureOut">
              <a:rPr lang="ru-RU" smtClean="0"/>
              <a:t>02.12.2018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5586-AA1C-42F3-9E16-7CECFFD03E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592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ED0EA-4FC9-4719-B683-61EEEA4DAAEA}" type="datetimeFigureOut">
              <a:rPr lang="ru-RU" smtClean="0"/>
              <a:t>02.12.2018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5586-AA1C-42F3-9E16-7CECFFD03E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722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ED0EA-4FC9-4719-B683-61EEEA4DAAEA}" type="datetimeFigureOut">
              <a:rPr lang="ru-RU" smtClean="0"/>
              <a:t>02.12.2018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5586-AA1C-42F3-9E16-7CECFFD03E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250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ED0EA-4FC9-4719-B683-61EEEA4DAAEA}" type="datetimeFigureOut">
              <a:rPr lang="ru-RU" smtClean="0"/>
              <a:t>02.12.2018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5586-AA1C-42F3-9E16-7CECFFD03E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386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ED0EA-4FC9-4719-B683-61EEEA4DAAEA}" type="datetimeFigureOut">
              <a:rPr lang="ru-RU" smtClean="0"/>
              <a:t>02.12.2018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5586-AA1C-42F3-9E16-7CECFFD03E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199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ED0EA-4FC9-4719-B683-61EEEA4DAAEA}" type="datetimeFigureOut">
              <a:rPr lang="ru-RU" smtClean="0"/>
              <a:t>02.12.2018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D5586-AA1C-42F3-9E16-7CECFFD03E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191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g"/><Relationship Id="rId4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39.jpg"/><Relationship Id="rId4" Type="http://schemas.openxmlformats.org/officeDocument/2006/relationships/image" Target="../media/image3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g"/><Relationship Id="rId5" Type="http://schemas.openxmlformats.org/officeDocument/2006/relationships/image" Target="../media/image43.jpeg"/><Relationship Id="rId4" Type="http://schemas.openxmlformats.org/officeDocument/2006/relationships/image" Target="../media/image4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502108"/>
            <a:ext cx="9144000" cy="165576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каждой избушке- свои игрушки.</a:t>
            </a:r>
            <a:r>
              <a:rPr lang="ru-RU" sz="2800" b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 smtClean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0591" y="1122363"/>
            <a:ext cx="84416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учреждение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 №</a:t>
            </a:r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758609" y="5323269"/>
            <a:ext cx="39850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воспитатель Титова Э.В.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132" y="3928641"/>
            <a:ext cx="1736207" cy="192991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626" y="3928641"/>
            <a:ext cx="1647506" cy="19299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086" y="3909391"/>
            <a:ext cx="1738534" cy="202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95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783" y="1298037"/>
            <a:ext cx="4333459" cy="43208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002" y="1298038"/>
            <a:ext cx="4486241" cy="43208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82147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270" y="2835965"/>
            <a:ext cx="4532241" cy="30500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48" b="95568" l="555" r="8983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769" y="949591"/>
            <a:ext cx="4575231" cy="31188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739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519" y="885014"/>
            <a:ext cx="3193775" cy="25675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006" y="3545292"/>
            <a:ext cx="3193775" cy="25667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155" y="3429000"/>
            <a:ext cx="3193775" cy="25439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1" t="5411" r="5555" b="8793"/>
          <a:stretch/>
        </p:blipFill>
        <p:spPr>
          <a:xfrm>
            <a:off x="7540642" y="913969"/>
            <a:ext cx="3174139" cy="25650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42751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239" y="935935"/>
            <a:ext cx="3741887" cy="24930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134" y="833231"/>
            <a:ext cx="3741887" cy="24632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238" y="3399181"/>
            <a:ext cx="3741887" cy="24930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134" y="3399181"/>
            <a:ext cx="3741887" cy="24632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7252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132" y="911088"/>
            <a:ext cx="3922643" cy="255766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131" y="3429000"/>
            <a:ext cx="3922643" cy="25477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384" y="911088"/>
            <a:ext cx="3922643" cy="25179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384" y="3429000"/>
            <a:ext cx="3922643" cy="249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37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3" t="386" r="18260" b="-38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781" y="3140764"/>
            <a:ext cx="2378765" cy="237876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92886" y="516835"/>
            <a:ext cx="4558748" cy="43707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2741">
            <a:off x="1678497" y="2509695"/>
            <a:ext cx="1015266" cy="8526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92" t="24348" r="24692" b="10918"/>
          <a:stretch/>
        </p:blipFill>
        <p:spPr>
          <a:xfrm>
            <a:off x="3683999" y="2163761"/>
            <a:ext cx="1376521" cy="15445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8" t="2805" r="40718" b="62611"/>
          <a:stretch/>
        </p:blipFill>
        <p:spPr>
          <a:xfrm>
            <a:off x="3896141" y="443978"/>
            <a:ext cx="1164379" cy="117663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50349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0.00046 L 0.04557 0.05324 C 0.05521 0.06597 0.06927 0.07245 0.0845 0.07245 C 0.10182 0.07245 0.11523 0.06597 0.12487 0.05324 L 0.17122 0.0004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55" y="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30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774" y="2683724"/>
            <a:ext cx="1842052" cy="26082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62" b="96846" l="1920" r="898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67893" y="2189452"/>
            <a:ext cx="3831123" cy="3319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122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11111E-6 L 0.36523 0.07523 " pathEditMode="relative" rAng="0" ptsTypes="AA">
                                      <p:cBhvr>
                                        <p:cTn id="6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55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012"/>
            <a:ext cx="12192000" cy="68049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358" y="2787230"/>
            <a:ext cx="1858927" cy="26438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195" y="2787229"/>
            <a:ext cx="1578048" cy="23744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2787230"/>
            <a:ext cx="1399118" cy="19636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0546" y="3769067"/>
            <a:ext cx="1842052" cy="260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50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33333E-6 L 0.25 -3.33333E-6 " pathEditMode="relative" rAng="0" ptsTypes="AA">
                                      <p:cBhvr>
                                        <p:cTn id="6" dur="1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766" y="116618"/>
            <a:ext cx="4386470" cy="33421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625" y="116618"/>
            <a:ext cx="4386470" cy="34787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53"/>
          <a:stretch/>
        </p:blipFill>
        <p:spPr>
          <a:xfrm>
            <a:off x="79512" y="3730484"/>
            <a:ext cx="4386471" cy="31010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444" y="3564833"/>
            <a:ext cx="4386470" cy="32666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1158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8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496" y="901148"/>
            <a:ext cx="3922643" cy="255766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748" y="911088"/>
            <a:ext cx="3922643" cy="251791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6" r="17536"/>
          <a:stretch/>
        </p:blipFill>
        <p:spPr>
          <a:xfrm>
            <a:off x="1497495" y="3458817"/>
            <a:ext cx="3922643" cy="24781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2" r="12157"/>
          <a:stretch/>
        </p:blipFill>
        <p:spPr>
          <a:xfrm>
            <a:off x="6844747" y="3412434"/>
            <a:ext cx="3922644" cy="252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927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791" y="927653"/>
            <a:ext cx="3922644" cy="25311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842" y="3449180"/>
            <a:ext cx="3922643" cy="2438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2" r="12157"/>
          <a:stretch/>
        </p:blipFill>
        <p:spPr>
          <a:xfrm>
            <a:off x="6728791" y="3458816"/>
            <a:ext cx="3922644" cy="25245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842" y="901148"/>
            <a:ext cx="3922643" cy="25576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4728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630" y="3470413"/>
            <a:ext cx="3741887" cy="24930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630" y="962439"/>
            <a:ext cx="3741887" cy="24930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238" y="3414090"/>
            <a:ext cx="3741887" cy="24930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237" y="962439"/>
            <a:ext cx="3741887" cy="23588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0535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</TotalTime>
  <Words>21</Words>
  <Application>Microsoft Office PowerPoint</Application>
  <PresentationFormat>Широкоэкранный</PresentationFormat>
  <Paragraphs>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Э</dc:creator>
  <cp:lastModifiedBy>Э</cp:lastModifiedBy>
  <cp:revision>33</cp:revision>
  <dcterms:created xsi:type="dcterms:W3CDTF">2018-11-28T17:34:38Z</dcterms:created>
  <dcterms:modified xsi:type="dcterms:W3CDTF">2018-12-02T19:31:13Z</dcterms:modified>
</cp:coreProperties>
</file>