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51" autoAdjust="0"/>
  </p:normalViewPr>
  <p:slideViewPr>
    <p:cSldViewPr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8BCE-7C96-4A8B-9FEA-645E270538F2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9015-7164-4799-8BE5-7E3204B81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85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8BCE-7C96-4A8B-9FEA-645E270538F2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9015-7164-4799-8BE5-7E3204B81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84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8BCE-7C96-4A8B-9FEA-645E270538F2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9015-7164-4799-8BE5-7E3204B81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61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8BCE-7C96-4A8B-9FEA-645E270538F2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9015-7164-4799-8BE5-7E3204B81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8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8BCE-7C96-4A8B-9FEA-645E270538F2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9015-7164-4799-8BE5-7E3204B81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14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8BCE-7C96-4A8B-9FEA-645E270538F2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9015-7164-4799-8BE5-7E3204B81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99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8BCE-7C96-4A8B-9FEA-645E270538F2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9015-7164-4799-8BE5-7E3204B81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9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8BCE-7C96-4A8B-9FEA-645E270538F2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9015-7164-4799-8BE5-7E3204B81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45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8BCE-7C96-4A8B-9FEA-645E270538F2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9015-7164-4799-8BE5-7E3204B81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6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8BCE-7C96-4A8B-9FEA-645E270538F2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9015-7164-4799-8BE5-7E3204B81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8BCE-7C96-4A8B-9FEA-645E270538F2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9015-7164-4799-8BE5-7E3204B81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3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8BCE-7C96-4A8B-9FEA-645E270538F2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49015-7164-4799-8BE5-7E3204B81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9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roll\Desktop\gif-icons-menu-transition-animations-shake-new-mai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" y="29274"/>
            <a:ext cx="9020542" cy="676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9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roll\Desktop\1577277541_0_0_3640_2048_1920x0_80_0_0_d6e8691121dcee7be193239d383efe1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7" r="8064" b="6348"/>
          <a:stretch/>
        </p:blipFill>
        <p:spPr bwMode="auto">
          <a:xfrm>
            <a:off x="16632" y="-1"/>
            <a:ext cx="8964488" cy="6671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roll\Desktop\Земля-наш-д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6031"/>
          <a:stretch/>
        </p:blipFill>
        <p:spPr bwMode="auto">
          <a:xfrm>
            <a:off x="107504" y="116632"/>
            <a:ext cx="8891218" cy="6507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0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C:\Users\Troll\Desktop\75065406-69d6-467d-ad11-bc483bd29e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" y="0"/>
            <a:ext cx="9133698" cy="674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hatsApp-Audio-2021-04-08-at-20.14.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9712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roll\Desktop\ovoshchi-i-frukty-dlya-volo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2" y="0"/>
            <a:ext cx="4119008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roll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0811"/>
            <a:ext cx="4552447" cy="3032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roll\Desktop\детский-фитнес-для-всех-возрасто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2" y="306896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roll\Desktop\8c5ba6dd44034040239cf8b365d102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032" y="3169506"/>
            <a:ext cx="4607242" cy="3473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Troll\Desktop\im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1"/>
          <a:stretch/>
        </p:blipFill>
        <p:spPr bwMode="auto">
          <a:xfrm>
            <a:off x="98579" y="23124"/>
            <a:ext cx="8964487" cy="6566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roll\Desktop\defaul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2736304" cy="398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roll\Desktop\nnt54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-164976"/>
            <a:ext cx="3521968" cy="3521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roll\Desktop\auxvo_108kh60kh16_Askorbinovaya_kislota_obor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3824782" cy="325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Troll\Desktop\3c02fad076b59c347fa61ff2dd2b3bd8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5433"/>
            <a:ext cx="3808106" cy="3808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4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roll\Desktop\231515e9-eff1-4a9d-9c30-ca0d5c2405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3" y="188640"/>
            <a:ext cx="9144000" cy="6321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roll\Desktop\unnamed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9"/>
          <a:stretch/>
        </p:blipFill>
        <p:spPr bwMode="auto">
          <a:xfrm>
            <a:off x="0" y="0"/>
            <a:ext cx="9479902" cy="6848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9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roll\Desktop\Planeta-Satur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8"/>
          <a:stretch/>
        </p:blipFill>
        <p:spPr bwMode="auto">
          <a:xfrm>
            <a:off x="9897" y="19844"/>
            <a:ext cx="9077520" cy="6937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Troll\Desktop\Neptu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1" t="1955" r="6164"/>
          <a:stretch/>
        </p:blipFill>
        <p:spPr bwMode="auto">
          <a:xfrm>
            <a:off x="20340" y="198985"/>
            <a:ext cx="9123659" cy="6281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Экран (4:3)</PresentationFormat>
  <Paragraphs>0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Troll</dc:creator>
  <cp:lastModifiedBy>User</cp:lastModifiedBy>
  <cp:revision>9</cp:revision>
  <dcterms:created xsi:type="dcterms:W3CDTF">2021-04-03T18:19:49Z</dcterms:created>
  <dcterms:modified xsi:type="dcterms:W3CDTF">2021-04-09T05:38:33Z</dcterms:modified>
</cp:coreProperties>
</file>