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928694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sz="6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КРЕЩЕНСКИЕ ЗАБАВЫ</a:t>
            </a:r>
            <a:endParaRPr lang="ru-RU" sz="60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2024-01-17T04:23:54Z</dcterms:created>
  <dcterms:modified xsi:type="dcterms:W3CDTF">2024-01-17T04:51:12Z</dcterms:modified>
</cp:coreProperties>
</file>