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7" r:id="rId8"/>
    <p:sldId id="274" r:id="rId9"/>
    <p:sldId id="265" r:id="rId10"/>
    <p:sldId id="276" r:id="rId11"/>
    <p:sldId id="275" r:id="rId12"/>
    <p:sldId id="269" r:id="rId13"/>
    <p:sldId id="270" r:id="rId14"/>
    <p:sldId id="271" r:id="rId15"/>
    <p:sldId id="273" r:id="rId16"/>
  </p:sldIdLst>
  <p:sldSz cx="9144000" cy="6858000" type="screen4x3"/>
  <p:notesSz cx="9144000" cy="6858000"/>
  <p:embeddedFontLst>
    <p:embeddedFont>
      <p:font typeface="Arial Black" pitchFamily="34" charset="0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3213" y="908723"/>
            <a:ext cx="6984746" cy="53601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9313" y="134620"/>
            <a:ext cx="640460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Организованная</a:t>
            </a:r>
            <a:r>
              <a:rPr spc="40" dirty="0"/>
              <a:t> </a:t>
            </a:r>
            <a:r>
              <a:rPr spc="-5" dirty="0"/>
              <a:t>образовательная</a:t>
            </a:r>
            <a:r>
              <a:rPr spc="25" dirty="0"/>
              <a:t> </a:t>
            </a:r>
            <a:r>
              <a:rPr spc="-5" dirty="0"/>
              <a:t>деятельность.</a:t>
            </a:r>
          </a:p>
          <a:p>
            <a:pPr algn="ctr">
              <a:lnSpc>
                <a:spcPct val="100000"/>
              </a:lnSpc>
            </a:pPr>
            <a:r>
              <a:rPr lang="ru-RU" spc="-5" dirty="0" smtClean="0"/>
              <a:t>Развитие речи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30517" y="683259"/>
            <a:ext cx="8347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algn="ctr">
              <a:lnSpc>
                <a:spcPct val="100000"/>
              </a:lnSpc>
              <a:spcBef>
                <a:spcPts val="100"/>
              </a:spcBef>
            </a:pPr>
            <a:r>
              <a:rPr sz="1800" cap="small" spc="-25" dirty="0">
                <a:latin typeface="Arial Black"/>
                <a:cs typeface="Arial Black"/>
              </a:rPr>
              <a:t>в</a:t>
            </a:r>
            <a:r>
              <a:rPr sz="1800" spc="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по</a:t>
            </a:r>
            <a:r>
              <a:rPr sz="1800" spc="5" dirty="0">
                <a:latin typeface="Arial Black"/>
                <a:cs typeface="Arial Black"/>
              </a:rPr>
              <a:t>д</a:t>
            </a:r>
            <a:r>
              <a:rPr sz="1800" dirty="0">
                <a:latin typeface="Arial Black"/>
                <a:cs typeface="Arial Black"/>
              </a:rPr>
              <a:t>готов</a:t>
            </a:r>
            <a:r>
              <a:rPr sz="1800" spc="5" dirty="0">
                <a:latin typeface="Arial Black"/>
                <a:cs typeface="Arial Black"/>
              </a:rPr>
              <a:t>и</a:t>
            </a:r>
            <a:r>
              <a:rPr sz="1800" dirty="0">
                <a:latin typeface="Arial Black"/>
                <a:cs typeface="Arial Black"/>
              </a:rPr>
              <a:t>те</a:t>
            </a:r>
            <a:r>
              <a:rPr sz="1800" spc="-10" dirty="0">
                <a:latin typeface="Arial Black"/>
                <a:cs typeface="Arial Black"/>
              </a:rPr>
              <a:t>л</a:t>
            </a:r>
            <a:r>
              <a:rPr sz="1800" spc="-5" dirty="0">
                <a:latin typeface="Arial Black"/>
                <a:cs typeface="Arial Black"/>
              </a:rPr>
              <a:t>ьно</a:t>
            </a:r>
            <a:r>
              <a:rPr sz="1800" dirty="0">
                <a:latin typeface="Arial Black"/>
                <a:cs typeface="Arial Black"/>
              </a:rPr>
              <a:t>й</a:t>
            </a:r>
            <a:r>
              <a:rPr sz="1800" spc="-4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к</a:t>
            </a:r>
            <a:r>
              <a:rPr sz="1800" spc="-5" dirty="0">
                <a:latin typeface="Arial Black"/>
                <a:cs typeface="Arial Black"/>
              </a:rPr>
              <a:t> шко</a:t>
            </a:r>
            <a:r>
              <a:rPr sz="1800" spc="-10" dirty="0">
                <a:latin typeface="Arial Black"/>
                <a:cs typeface="Arial Black"/>
              </a:rPr>
              <a:t>л</a:t>
            </a:r>
            <a:r>
              <a:rPr sz="1800" dirty="0">
                <a:latin typeface="Arial Black"/>
                <a:cs typeface="Arial Black"/>
              </a:rPr>
              <a:t>е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группе</a:t>
            </a: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 Black"/>
                <a:cs typeface="Arial Black"/>
              </a:rPr>
              <a:t>Тема: «Путешествие</a:t>
            </a:r>
            <a:r>
              <a:rPr sz="1800" spc="1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в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Страну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Знаний» </a:t>
            </a:r>
            <a:r>
              <a:rPr sz="1800" spc="-5" dirty="0">
                <a:latin typeface="Arial Black"/>
                <a:cs typeface="Arial Black"/>
              </a:rPr>
              <a:t>(с использованием</a:t>
            </a:r>
            <a:r>
              <a:rPr sz="1800" spc="15" dirty="0">
                <a:latin typeface="Arial Black"/>
                <a:cs typeface="Arial Black"/>
              </a:rPr>
              <a:t> </a:t>
            </a:r>
            <a:r>
              <a:rPr sz="1800" spc="-5" dirty="0">
                <a:latin typeface="Arial Black"/>
                <a:cs typeface="Arial Black"/>
              </a:rPr>
              <a:t>ИКТ)</a:t>
            </a:r>
            <a:endParaRPr sz="18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2667000" cy="4912538"/>
          </a:xfrm>
          <a:prstGeom prst="rect">
            <a:avLst/>
          </a:prstGeom>
        </p:spPr>
      </p:pic>
      <p:pic>
        <p:nvPicPr>
          <p:cNvPr id="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0" y="152400"/>
            <a:ext cx="2823973" cy="4952734"/>
          </a:xfrm>
          <a:prstGeom prst="rect">
            <a:avLst/>
          </a:prstGeom>
        </p:spPr>
      </p:pic>
      <p:pic>
        <p:nvPicPr>
          <p:cNvPr id="4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9800" y="152400"/>
            <a:ext cx="28194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38200"/>
            <a:ext cx="9051925" cy="5867400"/>
            <a:chOff x="0" y="677163"/>
            <a:chExt cx="9051925" cy="61810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62399"/>
              <a:ext cx="1694180" cy="2895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936998"/>
              <a:ext cx="1668780" cy="29159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31" y="4041186"/>
              <a:ext cx="1527683" cy="27073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9630" y="677163"/>
              <a:ext cx="7432167" cy="484009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28600" y="0"/>
            <a:ext cx="8617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Найди картинки, в названии которых звук С в начале слова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00" y="2710178"/>
            <a:ext cx="3484881" cy="4147822"/>
            <a:chOff x="1010919" y="119378"/>
            <a:chExt cx="6642100" cy="6644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319" y="144778"/>
              <a:ext cx="6616700" cy="66192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919" y="119378"/>
              <a:ext cx="6616700" cy="66192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618" y="224675"/>
              <a:ext cx="6408673" cy="6408673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990600" y="2286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№ 6 «Придумай слово на заданный звук»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7000" y="1600200"/>
            <a:ext cx="624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Загадка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Не моторы, а шумят,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Не пилоты, а летят,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Не змеи, а жалят…..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4053" y="764767"/>
            <a:ext cx="4139945" cy="609323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82841" y="1112011"/>
            <a:ext cx="4605020" cy="939800"/>
            <a:chOff x="382841" y="1112011"/>
            <a:chExt cx="4605020" cy="939800"/>
          </a:xfrm>
        </p:grpSpPr>
        <p:sp>
          <p:nvSpPr>
            <p:cNvPr id="4" name="object 4"/>
            <p:cNvSpPr/>
            <p:nvPr/>
          </p:nvSpPr>
          <p:spPr>
            <a:xfrm>
              <a:off x="395541" y="112471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541" y="112471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914400"/>
                  </a:moveTo>
                  <a:lnTo>
                    <a:pt x="914400" y="9144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09878" y="112471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399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399" y="914400"/>
                  </a:lnTo>
                  <a:lnTo>
                    <a:pt x="914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09878" y="112471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914400"/>
                  </a:moveTo>
                  <a:lnTo>
                    <a:pt x="914399" y="914400"/>
                  </a:lnTo>
                  <a:lnTo>
                    <a:pt x="914399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31898" y="112471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31898" y="112471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914400"/>
                  </a:moveTo>
                  <a:lnTo>
                    <a:pt x="914400" y="9144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6298" y="112471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46298" y="112471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914400"/>
                  </a:moveTo>
                  <a:lnTo>
                    <a:pt x="914400" y="9144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60698" y="112471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60698" y="112471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914400"/>
                  </a:moveTo>
                  <a:lnTo>
                    <a:pt x="914400" y="9144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0123" y="1196720"/>
              <a:ext cx="745490" cy="770890"/>
            </a:xfrm>
            <a:custGeom>
              <a:avLst/>
              <a:gdLst/>
              <a:ahLst/>
              <a:cxnLst/>
              <a:rect l="l" t="t" r="r" b="b"/>
              <a:pathLst>
                <a:path w="745490" h="770889">
                  <a:moveTo>
                    <a:pt x="372617" y="0"/>
                  </a:moveTo>
                  <a:lnTo>
                    <a:pt x="325877" y="3001"/>
                  </a:lnTo>
                  <a:lnTo>
                    <a:pt x="280869" y="11764"/>
                  </a:lnTo>
                  <a:lnTo>
                    <a:pt x="237943" y="25928"/>
                  </a:lnTo>
                  <a:lnTo>
                    <a:pt x="197448" y="45133"/>
                  </a:lnTo>
                  <a:lnTo>
                    <a:pt x="159733" y="69016"/>
                  </a:lnTo>
                  <a:lnTo>
                    <a:pt x="125147" y="97216"/>
                  </a:lnTo>
                  <a:lnTo>
                    <a:pt x="94040" y="129374"/>
                  </a:lnTo>
                  <a:lnTo>
                    <a:pt x="66760" y="165127"/>
                  </a:lnTo>
                  <a:lnTo>
                    <a:pt x="43658" y="204115"/>
                  </a:lnTo>
                  <a:lnTo>
                    <a:pt x="25081" y="245976"/>
                  </a:lnTo>
                  <a:lnTo>
                    <a:pt x="11380" y="290350"/>
                  </a:lnTo>
                  <a:lnTo>
                    <a:pt x="2903" y="336875"/>
                  </a:lnTo>
                  <a:lnTo>
                    <a:pt x="0" y="385190"/>
                  </a:lnTo>
                  <a:lnTo>
                    <a:pt x="2903" y="433506"/>
                  </a:lnTo>
                  <a:lnTo>
                    <a:pt x="11380" y="480031"/>
                  </a:lnTo>
                  <a:lnTo>
                    <a:pt x="25081" y="524405"/>
                  </a:lnTo>
                  <a:lnTo>
                    <a:pt x="43658" y="566266"/>
                  </a:lnTo>
                  <a:lnTo>
                    <a:pt x="66760" y="605254"/>
                  </a:lnTo>
                  <a:lnTo>
                    <a:pt x="94040" y="641007"/>
                  </a:lnTo>
                  <a:lnTo>
                    <a:pt x="125147" y="673165"/>
                  </a:lnTo>
                  <a:lnTo>
                    <a:pt x="159733" y="701365"/>
                  </a:lnTo>
                  <a:lnTo>
                    <a:pt x="197448" y="725248"/>
                  </a:lnTo>
                  <a:lnTo>
                    <a:pt x="237943" y="744453"/>
                  </a:lnTo>
                  <a:lnTo>
                    <a:pt x="280869" y="758617"/>
                  </a:lnTo>
                  <a:lnTo>
                    <a:pt x="325877" y="767380"/>
                  </a:lnTo>
                  <a:lnTo>
                    <a:pt x="372617" y="770381"/>
                  </a:lnTo>
                  <a:lnTo>
                    <a:pt x="419358" y="767380"/>
                  </a:lnTo>
                  <a:lnTo>
                    <a:pt x="464365" y="758617"/>
                  </a:lnTo>
                  <a:lnTo>
                    <a:pt x="507290" y="744453"/>
                  </a:lnTo>
                  <a:lnTo>
                    <a:pt x="547784" y="725248"/>
                  </a:lnTo>
                  <a:lnTo>
                    <a:pt x="585498" y="701365"/>
                  </a:lnTo>
                  <a:lnTo>
                    <a:pt x="620082" y="673165"/>
                  </a:lnTo>
                  <a:lnTo>
                    <a:pt x="651188" y="641007"/>
                  </a:lnTo>
                  <a:lnTo>
                    <a:pt x="678466" y="605254"/>
                  </a:lnTo>
                  <a:lnTo>
                    <a:pt x="701568" y="566266"/>
                  </a:lnTo>
                  <a:lnTo>
                    <a:pt x="720143" y="524405"/>
                  </a:lnTo>
                  <a:lnTo>
                    <a:pt x="733843" y="480031"/>
                  </a:lnTo>
                  <a:lnTo>
                    <a:pt x="742320" y="433506"/>
                  </a:lnTo>
                  <a:lnTo>
                    <a:pt x="745223" y="385190"/>
                  </a:lnTo>
                  <a:lnTo>
                    <a:pt x="742320" y="336875"/>
                  </a:lnTo>
                  <a:lnTo>
                    <a:pt x="733843" y="290350"/>
                  </a:lnTo>
                  <a:lnTo>
                    <a:pt x="720143" y="245976"/>
                  </a:lnTo>
                  <a:lnTo>
                    <a:pt x="701568" y="204115"/>
                  </a:lnTo>
                  <a:lnTo>
                    <a:pt x="678466" y="165127"/>
                  </a:lnTo>
                  <a:lnTo>
                    <a:pt x="651188" y="129374"/>
                  </a:lnTo>
                  <a:lnTo>
                    <a:pt x="620082" y="97216"/>
                  </a:lnTo>
                  <a:lnTo>
                    <a:pt x="585498" y="69016"/>
                  </a:lnTo>
                  <a:lnTo>
                    <a:pt x="547784" y="45133"/>
                  </a:lnTo>
                  <a:lnTo>
                    <a:pt x="507290" y="25928"/>
                  </a:lnTo>
                  <a:lnTo>
                    <a:pt x="464365" y="11764"/>
                  </a:lnTo>
                  <a:lnTo>
                    <a:pt x="419358" y="3001"/>
                  </a:lnTo>
                  <a:lnTo>
                    <a:pt x="37261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0123" y="1196720"/>
              <a:ext cx="745490" cy="770890"/>
            </a:xfrm>
            <a:custGeom>
              <a:avLst/>
              <a:gdLst/>
              <a:ahLst/>
              <a:cxnLst/>
              <a:rect l="l" t="t" r="r" b="b"/>
              <a:pathLst>
                <a:path w="745490" h="770889">
                  <a:moveTo>
                    <a:pt x="0" y="385190"/>
                  </a:moveTo>
                  <a:lnTo>
                    <a:pt x="2903" y="336875"/>
                  </a:lnTo>
                  <a:lnTo>
                    <a:pt x="11380" y="290350"/>
                  </a:lnTo>
                  <a:lnTo>
                    <a:pt x="25081" y="245976"/>
                  </a:lnTo>
                  <a:lnTo>
                    <a:pt x="43658" y="204115"/>
                  </a:lnTo>
                  <a:lnTo>
                    <a:pt x="66760" y="165127"/>
                  </a:lnTo>
                  <a:lnTo>
                    <a:pt x="94040" y="129374"/>
                  </a:lnTo>
                  <a:lnTo>
                    <a:pt x="125147" y="97216"/>
                  </a:lnTo>
                  <a:lnTo>
                    <a:pt x="159733" y="69016"/>
                  </a:lnTo>
                  <a:lnTo>
                    <a:pt x="197448" y="45133"/>
                  </a:lnTo>
                  <a:lnTo>
                    <a:pt x="237943" y="25928"/>
                  </a:lnTo>
                  <a:lnTo>
                    <a:pt x="280869" y="11764"/>
                  </a:lnTo>
                  <a:lnTo>
                    <a:pt x="325877" y="3001"/>
                  </a:lnTo>
                  <a:lnTo>
                    <a:pt x="372617" y="0"/>
                  </a:lnTo>
                  <a:lnTo>
                    <a:pt x="419358" y="3001"/>
                  </a:lnTo>
                  <a:lnTo>
                    <a:pt x="464365" y="11764"/>
                  </a:lnTo>
                  <a:lnTo>
                    <a:pt x="507290" y="25928"/>
                  </a:lnTo>
                  <a:lnTo>
                    <a:pt x="547784" y="45133"/>
                  </a:lnTo>
                  <a:lnTo>
                    <a:pt x="585498" y="69016"/>
                  </a:lnTo>
                  <a:lnTo>
                    <a:pt x="620082" y="97216"/>
                  </a:lnTo>
                  <a:lnTo>
                    <a:pt x="651188" y="129374"/>
                  </a:lnTo>
                  <a:lnTo>
                    <a:pt x="678466" y="165127"/>
                  </a:lnTo>
                  <a:lnTo>
                    <a:pt x="701568" y="204115"/>
                  </a:lnTo>
                  <a:lnTo>
                    <a:pt x="720143" y="245976"/>
                  </a:lnTo>
                  <a:lnTo>
                    <a:pt x="733843" y="290350"/>
                  </a:lnTo>
                  <a:lnTo>
                    <a:pt x="742320" y="336875"/>
                  </a:lnTo>
                  <a:lnTo>
                    <a:pt x="745223" y="385190"/>
                  </a:lnTo>
                  <a:lnTo>
                    <a:pt x="742320" y="433506"/>
                  </a:lnTo>
                  <a:lnTo>
                    <a:pt x="733843" y="480031"/>
                  </a:lnTo>
                  <a:lnTo>
                    <a:pt x="720143" y="524405"/>
                  </a:lnTo>
                  <a:lnTo>
                    <a:pt x="701568" y="566266"/>
                  </a:lnTo>
                  <a:lnTo>
                    <a:pt x="678466" y="605254"/>
                  </a:lnTo>
                  <a:lnTo>
                    <a:pt x="651188" y="641007"/>
                  </a:lnTo>
                  <a:lnTo>
                    <a:pt x="620082" y="673165"/>
                  </a:lnTo>
                  <a:lnTo>
                    <a:pt x="585498" y="701365"/>
                  </a:lnTo>
                  <a:lnTo>
                    <a:pt x="547784" y="725248"/>
                  </a:lnTo>
                  <a:lnTo>
                    <a:pt x="507290" y="744453"/>
                  </a:lnTo>
                  <a:lnTo>
                    <a:pt x="464365" y="758617"/>
                  </a:lnTo>
                  <a:lnTo>
                    <a:pt x="419358" y="767380"/>
                  </a:lnTo>
                  <a:lnTo>
                    <a:pt x="372617" y="770381"/>
                  </a:lnTo>
                  <a:lnTo>
                    <a:pt x="325877" y="767380"/>
                  </a:lnTo>
                  <a:lnTo>
                    <a:pt x="280869" y="758617"/>
                  </a:lnTo>
                  <a:lnTo>
                    <a:pt x="237943" y="744453"/>
                  </a:lnTo>
                  <a:lnTo>
                    <a:pt x="197448" y="725248"/>
                  </a:lnTo>
                  <a:lnTo>
                    <a:pt x="159733" y="701365"/>
                  </a:lnTo>
                  <a:lnTo>
                    <a:pt x="125147" y="673165"/>
                  </a:lnTo>
                  <a:lnTo>
                    <a:pt x="94040" y="641007"/>
                  </a:lnTo>
                  <a:lnTo>
                    <a:pt x="66760" y="605254"/>
                  </a:lnTo>
                  <a:lnTo>
                    <a:pt x="43658" y="566266"/>
                  </a:lnTo>
                  <a:lnTo>
                    <a:pt x="25081" y="524405"/>
                  </a:lnTo>
                  <a:lnTo>
                    <a:pt x="11380" y="480031"/>
                  </a:lnTo>
                  <a:lnTo>
                    <a:pt x="2903" y="433506"/>
                  </a:lnTo>
                  <a:lnTo>
                    <a:pt x="0" y="385190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9323" y="1182687"/>
              <a:ext cx="768350" cy="79851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09600" y="152400"/>
            <a:ext cx="7913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№ 7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«Назови гласный звук и определи его местоположение»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6375" y="333375"/>
            <a:ext cx="6191250" cy="61912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040" y="1270000"/>
            <a:ext cx="8823960" cy="5588000"/>
            <a:chOff x="320040" y="1270000"/>
            <a:chExt cx="8823960" cy="558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" y="1270000"/>
              <a:ext cx="8328659" cy="28676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6903" y="3284975"/>
              <a:ext cx="2427096" cy="35730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3170" y="836675"/>
            <a:ext cx="4100829" cy="602132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4921" y="70347"/>
            <a:ext cx="4325620" cy="6728459"/>
            <a:chOff x="604921" y="70347"/>
            <a:chExt cx="4325620" cy="6728459"/>
          </a:xfrm>
        </p:grpSpPr>
        <p:sp>
          <p:nvSpPr>
            <p:cNvPr id="4" name="object 4"/>
            <p:cNvSpPr/>
            <p:nvPr/>
          </p:nvSpPr>
          <p:spPr>
            <a:xfrm>
              <a:off x="617621" y="83047"/>
              <a:ext cx="4128135" cy="6702425"/>
            </a:xfrm>
            <a:custGeom>
              <a:avLst/>
              <a:gdLst/>
              <a:ahLst/>
              <a:cxnLst/>
              <a:rect l="l" t="t" r="r" b="b"/>
              <a:pathLst>
                <a:path w="4128135" h="6702425">
                  <a:moveTo>
                    <a:pt x="3420520" y="6376984"/>
                  </a:moveTo>
                  <a:lnTo>
                    <a:pt x="599445" y="6376984"/>
                  </a:lnTo>
                  <a:lnTo>
                    <a:pt x="600622" y="6425066"/>
                  </a:lnTo>
                  <a:lnTo>
                    <a:pt x="594251" y="6471466"/>
                  </a:lnTo>
                  <a:lnTo>
                    <a:pt x="580872" y="6515516"/>
                  </a:lnTo>
                  <a:lnTo>
                    <a:pt x="561027" y="6556546"/>
                  </a:lnTo>
                  <a:lnTo>
                    <a:pt x="535258" y="6593889"/>
                  </a:lnTo>
                  <a:lnTo>
                    <a:pt x="504105" y="6626874"/>
                  </a:lnTo>
                  <a:lnTo>
                    <a:pt x="468111" y="6654834"/>
                  </a:lnTo>
                  <a:lnTo>
                    <a:pt x="427816" y="6677099"/>
                  </a:lnTo>
                  <a:lnTo>
                    <a:pt x="383763" y="6693000"/>
                  </a:lnTo>
                  <a:lnTo>
                    <a:pt x="336491" y="6701870"/>
                  </a:lnTo>
                  <a:lnTo>
                    <a:pt x="3420520" y="6376984"/>
                  </a:lnTo>
                  <a:close/>
                </a:path>
                <a:path w="4128135" h="6702425">
                  <a:moveTo>
                    <a:pt x="3839257" y="0"/>
                  </a:moveTo>
                  <a:lnTo>
                    <a:pt x="3791183" y="1153"/>
                  </a:lnTo>
                  <a:lnTo>
                    <a:pt x="264127" y="372755"/>
                  </a:lnTo>
                  <a:lnTo>
                    <a:pt x="216859" y="381635"/>
                  </a:lnTo>
                  <a:lnTo>
                    <a:pt x="172808" y="397543"/>
                  </a:lnTo>
                  <a:lnTo>
                    <a:pt x="132515" y="419811"/>
                  </a:lnTo>
                  <a:lnTo>
                    <a:pt x="96522" y="447770"/>
                  </a:lnTo>
                  <a:lnTo>
                    <a:pt x="65370" y="480752"/>
                  </a:lnTo>
                  <a:lnTo>
                    <a:pt x="39600" y="518089"/>
                  </a:lnTo>
                  <a:lnTo>
                    <a:pt x="19754" y="559113"/>
                  </a:lnTo>
                  <a:lnTo>
                    <a:pt x="6374" y="603155"/>
                  </a:lnTo>
                  <a:lnTo>
                    <a:pt x="0" y="649547"/>
                  </a:lnTo>
                  <a:lnTo>
                    <a:pt x="1173" y="697621"/>
                  </a:lnTo>
                  <a:lnTo>
                    <a:pt x="568482" y="6083068"/>
                  </a:lnTo>
                  <a:lnTo>
                    <a:pt x="274566" y="6114031"/>
                  </a:lnTo>
                  <a:lnTo>
                    <a:pt x="321806" y="6116631"/>
                  </a:lnTo>
                  <a:lnTo>
                    <a:pt x="364345" y="6133245"/>
                  </a:lnTo>
                  <a:lnTo>
                    <a:pt x="399509" y="6161707"/>
                  </a:lnTo>
                  <a:lnTo>
                    <a:pt x="424622" y="6199852"/>
                  </a:lnTo>
                  <a:lnTo>
                    <a:pt x="437012" y="6245514"/>
                  </a:lnTo>
                  <a:lnTo>
                    <a:pt x="434412" y="6292754"/>
                  </a:lnTo>
                  <a:lnTo>
                    <a:pt x="417798" y="6335292"/>
                  </a:lnTo>
                  <a:lnTo>
                    <a:pt x="389336" y="6370454"/>
                  </a:lnTo>
                  <a:lnTo>
                    <a:pt x="351191" y="6395564"/>
                  </a:lnTo>
                  <a:lnTo>
                    <a:pt x="305529" y="6407947"/>
                  </a:lnTo>
                  <a:lnTo>
                    <a:pt x="599445" y="6376984"/>
                  </a:lnTo>
                  <a:lnTo>
                    <a:pt x="3420520" y="6376984"/>
                  </a:lnTo>
                  <a:lnTo>
                    <a:pt x="3863446" y="6330325"/>
                  </a:lnTo>
                  <a:lnTo>
                    <a:pt x="3910745" y="6321457"/>
                  </a:lnTo>
                  <a:lnTo>
                    <a:pt x="3954820" y="6305557"/>
                  </a:lnTo>
                  <a:lnTo>
                    <a:pt x="3995132" y="6283293"/>
                  </a:lnTo>
                  <a:lnTo>
                    <a:pt x="4031137" y="6255334"/>
                  </a:lnTo>
                  <a:lnTo>
                    <a:pt x="4062297" y="6222349"/>
                  </a:lnTo>
                  <a:lnTo>
                    <a:pt x="4088069" y="6185007"/>
                  </a:lnTo>
                  <a:lnTo>
                    <a:pt x="4107913" y="6143977"/>
                  </a:lnTo>
                  <a:lnTo>
                    <a:pt x="4121287" y="6099928"/>
                  </a:lnTo>
                  <a:lnTo>
                    <a:pt x="4127651" y="6053528"/>
                  </a:lnTo>
                  <a:lnTo>
                    <a:pt x="4126463" y="6005446"/>
                  </a:lnTo>
                  <a:lnTo>
                    <a:pt x="3595035" y="960638"/>
                  </a:lnTo>
                  <a:lnTo>
                    <a:pt x="326052" y="960638"/>
                  </a:lnTo>
                  <a:lnTo>
                    <a:pt x="278817" y="958012"/>
                  </a:lnTo>
                  <a:lnTo>
                    <a:pt x="236279" y="941372"/>
                  </a:lnTo>
                  <a:lnTo>
                    <a:pt x="201116" y="912888"/>
                  </a:lnTo>
                  <a:lnTo>
                    <a:pt x="176003" y="874729"/>
                  </a:lnTo>
                  <a:lnTo>
                    <a:pt x="163619" y="829066"/>
                  </a:lnTo>
                  <a:lnTo>
                    <a:pt x="166219" y="781839"/>
                  </a:lnTo>
                  <a:lnTo>
                    <a:pt x="182832" y="739318"/>
                  </a:lnTo>
                  <a:lnTo>
                    <a:pt x="211292" y="704168"/>
                  </a:lnTo>
                  <a:lnTo>
                    <a:pt x="249433" y="679051"/>
                  </a:lnTo>
                  <a:lnTo>
                    <a:pt x="295089" y="666633"/>
                  </a:lnTo>
                  <a:lnTo>
                    <a:pt x="589018" y="635645"/>
                  </a:lnTo>
                  <a:lnTo>
                    <a:pt x="3560800" y="635645"/>
                  </a:lnTo>
                  <a:lnTo>
                    <a:pt x="3559154" y="620024"/>
                  </a:lnTo>
                  <a:lnTo>
                    <a:pt x="3853032" y="589036"/>
                  </a:lnTo>
                  <a:lnTo>
                    <a:pt x="3900297" y="580155"/>
                  </a:lnTo>
                  <a:lnTo>
                    <a:pt x="3944345" y="564247"/>
                  </a:lnTo>
                  <a:lnTo>
                    <a:pt x="3984638" y="541979"/>
                  </a:lnTo>
                  <a:lnTo>
                    <a:pt x="4020632" y="514020"/>
                  </a:lnTo>
                  <a:lnTo>
                    <a:pt x="4051787" y="481038"/>
                  </a:lnTo>
                  <a:lnTo>
                    <a:pt x="4077563" y="443701"/>
                  </a:lnTo>
                  <a:lnTo>
                    <a:pt x="4097419" y="402677"/>
                  </a:lnTo>
                  <a:lnTo>
                    <a:pt x="4110812" y="358635"/>
                  </a:lnTo>
                  <a:lnTo>
                    <a:pt x="4117203" y="312243"/>
                  </a:lnTo>
                  <a:lnTo>
                    <a:pt x="4116049" y="264170"/>
                  </a:lnTo>
                  <a:lnTo>
                    <a:pt x="4107169" y="216905"/>
                  </a:lnTo>
                  <a:lnTo>
                    <a:pt x="4091261" y="172857"/>
                  </a:lnTo>
                  <a:lnTo>
                    <a:pt x="4068993" y="132565"/>
                  </a:lnTo>
                  <a:lnTo>
                    <a:pt x="4041034" y="96570"/>
                  </a:lnTo>
                  <a:lnTo>
                    <a:pt x="4008052" y="65415"/>
                  </a:lnTo>
                  <a:lnTo>
                    <a:pt x="3970715" y="39639"/>
                  </a:lnTo>
                  <a:lnTo>
                    <a:pt x="3929691" y="19784"/>
                  </a:lnTo>
                  <a:lnTo>
                    <a:pt x="3885649" y="6390"/>
                  </a:lnTo>
                  <a:lnTo>
                    <a:pt x="3839257" y="0"/>
                  </a:lnTo>
                  <a:close/>
                </a:path>
                <a:path w="4128135" h="6702425">
                  <a:moveTo>
                    <a:pt x="3560800" y="635645"/>
                  </a:moveTo>
                  <a:lnTo>
                    <a:pt x="589018" y="635645"/>
                  </a:lnTo>
                  <a:lnTo>
                    <a:pt x="590192" y="683753"/>
                  </a:lnTo>
                  <a:lnTo>
                    <a:pt x="583818" y="730172"/>
                  </a:lnTo>
                  <a:lnTo>
                    <a:pt x="570437" y="774236"/>
                  </a:lnTo>
                  <a:lnTo>
                    <a:pt x="550590" y="815275"/>
                  </a:lnTo>
                  <a:lnTo>
                    <a:pt x="524820" y="852624"/>
                  </a:lnTo>
                  <a:lnTo>
                    <a:pt x="493666" y="885614"/>
                  </a:lnTo>
                  <a:lnTo>
                    <a:pt x="457672" y="913578"/>
                  </a:lnTo>
                  <a:lnTo>
                    <a:pt x="417377" y="935848"/>
                  </a:lnTo>
                  <a:lnTo>
                    <a:pt x="373323" y="951757"/>
                  </a:lnTo>
                  <a:lnTo>
                    <a:pt x="326052" y="960638"/>
                  </a:lnTo>
                  <a:lnTo>
                    <a:pt x="3595035" y="960638"/>
                  </a:lnTo>
                  <a:lnTo>
                    <a:pt x="3560800" y="635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8060" y="718693"/>
              <a:ext cx="590550" cy="6067425"/>
            </a:xfrm>
            <a:custGeom>
              <a:avLst/>
              <a:gdLst/>
              <a:ahLst/>
              <a:cxnLst/>
              <a:rect l="l" t="t" r="r" b="b"/>
              <a:pathLst>
                <a:path w="590550" h="6067425">
                  <a:moveTo>
                    <a:pt x="578579" y="0"/>
                  </a:moveTo>
                  <a:lnTo>
                    <a:pt x="284650" y="30987"/>
                  </a:lnTo>
                  <a:lnTo>
                    <a:pt x="238994" y="43406"/>
                  </a:lnTo>
                  <a:lnTo>
                    <a:pt x="200853" y="68523"/>
                  </a:lnTo>
                  <a:lnTo>
                    <a:pt x="172393" y="103673"/>
                  </a:lnTo>
                  <a:lnTo>
                    <a:pt x="155780" y="146194"/>
                  </a:lnTo>
                  <a:lnTo>
                    <a:pt x="153180" y="193421"/>
                  </a:lnTo>
                  <a:lnTo>
                    <a:pt x="165564" y="239084"/>
                  </a:lnTo>
                  <a:lnTo>
                    <a:pt x="190676" y="277243"/>
                  </a:lnTo>
                  <a:lnTo>
                    <a:pt x="225840" y="305727"/>
                  </a:lnTo>
                  <a:lnTo>
                    <a:pt x="268377" y="322367"/>
                  </a:lnTo>
                  <a:lnTo>
                    <a:pt x="315613" y="324993"/>
                  </a:lnTo>
                  <a:lnTo>
                    <a:pt x="362884" y="316112"/>
                  </a:lnTo>
                  <a:lnTo>
                    <a:pt x="406937" y="300203"/>
                  </a:lnTo>
                  <a:lnTo>
                    <a:pt x="447232" y="277933"/>
                  </a:lnTo>
                  <a:lnTo>
                    <a:pt x="483227" y="249969"/>
                  </a:lnTo>
                  <a:lnTo>
                    <a:pt x="514380" y="216979"/>
                  </a:lnTo>
                  <a:lnTo>
                    <a:pt x="540151" y="179630"/>
                  </a:lnTo>
                  <a:lnTo>
                    <a:pt x="559997" y="138591"/>
                  </a:lnTo>
                  <a:lnTo>
                    <a:pt x="573378" y="94527"/>
                  </a:lnTo>
                  <a:lnTo>
                    <a:pt x="579753" y="48108"/>
                  </a:lnTo>
                  <a:lnTo>
                    <a:pt x="578579" y="0"/>
                  </a:lnTo>
                  <a:close/>
                </a:path>
                <a:path w="590550" h="6067425">
                  <a:moveTo>
                    <a:pt x="264127" y="5478386"/>
                  </a:moveTo>
                  <a:lnTo>
                    <a:pt x="216859" y="5487257"/>
                  </a:lnTo>
                  <a:lnTo>
                    <a:pt x="172808" y="5503160"/>
                  </a:lnTo>
                  <a:lnTo>
                    <a:pt x="132515" y="5525426"/>
                  </a:lnTo>
                  <a:lnTo>
                    <a:pt x="96522" y="5553385"/>
                  </a:lnTo>
                  <a:lnTo>
                    <a:pt x="65370" y="5586371"/>
                  </a:lnTo>
                  <a:lnTo>
                    <a:pt x="39600" y="5623712"/>
                  </a:lnTo>
                  <a:lnTo>
                    <a:pt x="19754" y="5664741"/>
                  </a:lnTo>
                  <a:lnTo>
                    <a:pt x="6374" y="5708789"/>
                  </a:lnTo>
                  <a:lnTo>
                    <a:pt x="0" y="5755186"/>
                  </a:lnTo>
                  <a:lnTo>
                    <a:pt x="1173" y="5803265"/>
                  </a:lnTo>
                  <a:lnTo>
                    <a:pt x="10041" y="5850536"/>
                  </a:lnTo>
                  <a:lnTo>
                    <a:pt x="25941" y="5894589"/>
                  </a:lnTo>
                  <a:lnTo>
                    <a:pt x="48205" y="5934884"/>
                  </a:lnTo>
                  <a:lnTo>
                    <a:pt x="76164" y="5970878"/>
                  </a:lnTo>
                  <a:lnTo>
                    <a:pt x="109149" y="6002031"/>
                  </a:lnTo>
                  <a:lnTo>
                    <a:pt x="146491" y="6027801"/>
                  </a:lnTo>
                  <a:lnTo>
                    <a:pt x="187521" y="6047646"/>
                  </a:lnTo>
                  <a:lnTo>
                    <a:pt x="231570" y="6061026"/>
                  </a:lnTo>
                  <a:lnTo>
                    <a:pt x="277970" y="6067400"/>
                  </a:lnTo>
                  <a:lnTo>
                    <a:pt x="326052" y="6066224"/>
                  </a:lnTo>
                  <a:lnTo>
                    <a:pt x="373323" y="6057355"/>
                  </a:lnTo>
                  <a:lnTo>
                    <a:pt x="417377" y="6041454"/>
                  </a:lnTo>
                  <a:lnTo>
                    <a:pt x="457671" y="6019188"/>
                  </a:lnTo>
                  <a:lnTo>
                    <a:pt x="493666" y="5991229"/>
                  </a:lnTo>
                  <a:lnTo>
                    <a:pt x="524818" y="5958243"/>
                  </a:lnTo>
                  <a:lnTo>
                    <a:pt x="550587" y="5920901"/>
                  </a:lnTo>
                  <a:lnTo>
                    <a:pt x="570432" y="5879871"/>
                  </a:lnTo>
                  <a:lnTo>
                    <a:pt x="583811" y="5835821"/>
                  </a:lnTo>
                  <a:lnTo>
                    <a:pt x="590183" y="5789421"/>
                  </a:lnTo>
                  <a:lnTo>
                    <a:pt x="589764" y="5772302"/>
                  </a:lnTo>
                  <a:lnTo>
                    <a:pt x="295089" y="5772302"/>
                  </a:lnTo>
                  <a:lnTo>
                    <a:pt x="340752" y="5759919"/>
                  </a:lnTo>
                  <a:lnTo>
                    <a:pt x="378897" y="5734809"/>
                  </a:lnTo>
                  <a:lnTo>
                    <a:pt x="407359" y="5699647"/>
                  </a:lnTo>
                  <a:lnTo>
                    <a:pt x="423972" y="5657109"/>
                  </a:lnTo>
                  <a:lnTo>
                    <a:pt x="426572" y="5609869"/>
                  </a:lnTo>
                  <a:lnTo>
                    <a:pt x="414183" y="5564207"/>
                  </a:lnTo>
                  <a:lnTo>
                    <a:pt x="389069" y="5526062"/>
                  </a:lnTo>
                  <a:lnTo>
                    <a:pt x="353906" y="5497600"/>
                  </a:lnTo>
                  <a:lnTo>
                    <a:pt x="311367" y="5480986"/>
                  </a:lnTo>
                  <a:lnTo>
                    <a:pt x="264127" y="5478386"/>
                  </a:lnTo>
                  <a:close/>
                </a:path>
                <a:path w="590550" h="6067425">
                  <a:moveTo>
                    <a:pt x="589005" y="5741339"/>
                  </a:moveTo>
                  <a:lnTo>
                    <a:pt x="295089" y="5772302"/>
                  </a:lnTo>
                  <a:lnTo>
                    <a:pt x="589764" y="5772302"/>
                  </a:lnTo>
                  <a:lnTo>
                    <a:pt x="589005" y="5741339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7621" y="83047"/>
              <a:ext cx="4128135" cy="6703059"/>
            </a:xfrm>
            <a:custGeom>
              <a:avLst/>
              <a:gdLst/>
              <a:ahLst/>
              <a:cxnLst/>
              <a:rect l="l" t="t" r="r" b="b"/>
              <a:pathLst>
                <a:path w="4128135" h="6703059">
                  <a:moveTo>
                    <a:pt x="568482" y="6083068"/>
                  </a:moveTo>
                  <a:lnTo>
                    <a:pt x="1173" y="697621"/>
                  </a:lnTo>
                  <a:lnTo>
                    <a:pt x="0" y="649547"/>
                  </a:lnTo>
                  <a:lnTo>
                    <a:pt x="6374" y="603155"/>
                  </a:lnTo>
                  <a:lnTo>
                    <a:pt x="19754" y="559113"/>
                  </a:lnTo>
                  <a:lnTo>
                    <a:pt x="39600" y="518089"/>
                  </a:lnTo>
                  <a:lnTo>
                    <a:pt x="65370" y="480752"/>
                  </a:lnTo>
                  <a:lnTo>
                    <a:pt x="96522" y="447770"/>
                  </a:lnTo>
                  <a:lnTo>
                    <a:pt x="132515" y="419811"/>
                  </a:lnTo>
                  <a:lnTo>
                    <a:pt x="172808" y="397543"/>
                  </a:lnTo>
                  <a:lnTo>
                    <a:pt x="216859" y="381635"/>
                  </a:lnTo>
                  <a:lnTo>
                    <a:pt x="264127" y="372755"/>
                  </a:lnTo>
                  <a:lnTo>
                    <a:pt x="3791183" y="1153"/>
                  </a:lnTo>
                  <a:lnTo>
                    <a:pt x="3839257" y="0"/>
                  </a:lnTo>
                  <a:lnTo>
                    <a:pt x="3885649" y="6390"/>
                  </a:lnTo>
                  <a:lnTo>
                    <a:pt x="3929691" y="19784"/>
                  </a:lnTo>
                  <a:lnTo>
                    <a:pt x="3970715" y="39639"/>
                  </a:lnTo>
                  <a:lnTo>
                    <a:pt x="4008052" y="65415"/>
                  </a:lnTo>
                  <a:lnTo>
                    <a:pt x="4041034" y="96570"/>
                  </a:lnTo>
                  <a:lnTo>
                    <a:pt x="4068993" y="132565"/>
                  </a:lnTo>
                  <a:lnTo>
                    <a:pt x="4091261" y="172857"/>
                  </a:lnTo>
                  <a:lnTo>
                    <a:pt x="4107169" y="216905"/>
                  </a:lnTo>
                  <a:lnTo>
                    <a:pt x="4116049" y="264170"/>
                  </a:lnTo>
                  <a:lnTo>
                    <a:pt x="4117203" y="312243"/>
                  </a:lnTo>
                  <a:lnTo>
                    <a:pt x="4110812" y="358635"/>
                  </a:lnTo>
                  <a:lnTo>
                    <a:pt x="4097419" y="402677"/>
                  </a:lnTo>
                  <a:lnTo>
                    <a:pt x="4077563" y="443701"/>
                  </a:lnTo>
                  <a:lnTo>
                    <a:pt x="4051787" y="481038"/>
                  </a:lnTo>
                  <a:lnTo>
                    <a:pt x="4020632" y="514020"/>
                  </a:lnTo>
                  <a:lnTo>
                    <a:pt x="3984638" y="541979"/>
                  </a:lnTo>
                  <a:lnTo>
                    <a:pt x="3944345" y="564247"/>
                  </a:lnTo>
                  <a:lnTo>
                    <a:pt x="3900297" y="580155"/>
                  </a:lnTo>
                  <a:lnTo>
                    <a:pt x="3853032" y="589036"/>
                  </a:lnTo>
                  <a:lnTo>
                    <a:pt x="3559154" y="620024"/>
                  </a:lnTo>
                  <a:lnTo>
                    <a:pt x="4126463" y="6005446"/>
                  </a:lnTo>
                  <a:lnTo>
                    <a:pt x="4127651" y="6053528"/>
                  </a:lnTo>
                  <a:lnTo>
                    <a:pt x="4121287" y="6099928"/>
                  </a:lnTo>
                  <a:lnTo>
                    <a:pt x="4107913" y="6143977"/>
                  </a:lnTo>
                  <a:lnTo>
                    <a:pt x="4088069" y="6185007"/>
                  </a:lnTo>
                  <a:lnTo>
                    <a:pt x="4062297" y="6222349"/>
                  </a:lnTo>
                  <a:lnTo>
                    <a:pt x="4031137" y="6255334"/>
                  </a:lnTo>
                  <a:lnTo>
                    <a:pt x="3995132" y="6283293"/>
                  </a:lnTo>
                  <a:lnTo>
                    <a:pt x="3954820" y="6305557"/>
                  </a:lnTo>
                  <a:lnTo>
                    <a:pt x="3910745" y="6321457"/>
                  </a:lnTo>
                  <a:lnTo>
                    <a:pt x="3863446" y="6330325"/>
                  </a:lnTo>
                  <a:lnTo>
                    <a:pt x="336491" y="6701870"/>
                  </a:lnTo>
                  <a:lnTo>
                    <a:pt x="288410" y="6703045"/>
                  </a:lnTo>
                  <a:lnTo>
                    <a:pt x="242010" y="6696672"/>
                  </a:lnTo>
                  <a:lnTo>
                    <a:pt x="197960" y="6683292"/>
                  </a:lnTo>
                  <a:lnTo>
                    <a:pt x="156930" y="6663446"/>
                  </a:lnTo>
                  <a:lnTo>
                    <a:pt x="119588" y="6637676"/>
                  </a:lnTo>
                  <a:lnTo>
                    <a:pt x="86603" y="6606523"/>
                  </a:lnTo>
                  <a:lnTo>
                    <a:pt x="58644" y="6570529"/>
                  </a:lnTo>
                  <a:lnTo>
                    <a:pt x="36380" y="6530234"/>
                  </a:lnTo>
                  <a:lnTo>
                    <a:pt x="20480" y="6486181"/>
                  </a:lnTo>
                  <a:lnTo>
                    <a:pt x="11613" y="6438910"/>
                  </a:lnTo>
                  <a:lnTo>
                    <a:pt x="10439" y="6390831"/>
                  </a:lnTo>
                  <a:lnTo>
                    <a:pt x="16813" y="6344434"/>
                  </a:lnTo>
                  <a:lnTo>
                    <a:pt x="30194" y="6300387"/>
                  </a:lnTo>
                  <a:lnTo>
                    <a:pt x="50040" y="6259357"/>
                  </a:lnTo>
                  <a:lnTo>
                    <a:pt x="75810" y="6222016"/>
                  </a:lnTo>
                  <a:lnTo>
                    <a:pt x="106962" y="6189031"/>
                  </a:lnTo>
                  <a:lnTo>
                    <a:pt x="142955" y="6161071"/>
                  </a:lnTo>
                  <a:lnTo>
                    <a:pt x="183248" y="6138805"/>
                  </a:lnTo>
                  <a:lnTo>
                    <a:pt x="227299" y="6122902"/>
                  </a:lnTo>
                  <a:lnTo>
                    <a:pt x="274566" y="6114031"/>
                  </a:lnTo>
                  <a:lnTo>
                    <a:pt x="568482" y="6083068"/>
                  </a:lnTo>
                  <a:close/>
                </a:path>
                <a:path w="4128135" h="6703059">
                  <a:moveTo>
                    <a:pt x="264127" y="372755"/>
                  </a:moveTo>
                  <a:lnTo>
                    <a:pt x="312208" y="371567"/>
                  </a:lnTo>
                  <a:lnTo>
                    <a:pt x="358608" y="377930"/>
                  </a:lnTo>
                  <a:lnTo>
                    <a:pt x="402658" y="391302"/>
                  </a:lnTo>
                  <a:lnTo>
                    <a:pt x="443689" y="411141"/>
                  </a:lnTo>
                  <a:lnTo>
                    <a:pt x="481032" y="436906"/>
                  </a:lnTo>
                  <a:lnTo>
                    <a:pt x="514018" y="468053"/>
                  </a:lnTo>
                  <a:lnTo>
                    <a:pt x="541978" y="504043"/>
                  </a:lnTo>
                  <a:lnTo>
                    <a:pt x="564244" y="544333"/>
                  </a:lnTo>
                  <a:lnTo>
                    <a:pt x="580147" y="588380"/>
                  </a:lnTo>
                  <a:lnTo>
                    <a:pt x="589018" y="635645"/>
                  </a:lnTo>
                  <a:lnTo>
                    <a:pt x="590192" y="683753"/>
                  </a:lnTo>
                  <a:lnTo>
                    <a:pt x="583818" y="730172"/>
                  </a:lnTo>
                  <a:lnTo>
                    <a:pt x="570437" y="774236"/>
                  </a:lnTo>
                  <a:lnTo>
                    <a:pt x="550590" y="815275"/>
                  </a:lnTo>
                  <a:lnTo>
                    <a:pt x="524820" y="852624"/>
                  </a:lnTo>
                  <a:lnTo>
                    <a:pt x="493666" y="885614"/>
                  </a:lnTo>
                  <a:lnTo>
                    <a:pt x="457672" y="913578"/>
                  </a:lnTo>
                  <a:lnTo>
                    <a:pt x="417377" y="935848"/>
                  </a:lnTo>
                  <a:lnTo>
                    <a:pt x="373323" y="951757"/>
                  </a:lnTo>
                  <a:lnTo>
                    <a:pt x="326052" y="960638"/>
                  </a:lnTo>
                  <a:lnTo>
                    <a:pt x="278817" y="958012"/>
                  </a:lnTo>
                  <a:lnTo>
                    <a:pt x="236279" y="941372"/>
                  </a:lnTo>
                  <a:lnTo>
                    <a:pt x="201116" y="912888"/>
                  </a:lnTo>
                  <a:lnTo>
                    <a:pt x="176003" y="874729"/>
                  </a:lnTo>
                  <a:lnTo>
                    <a:pt x="163619" y="829066"/>
                  </a:lnTo>
                  <a:lnTo>
                    <a:pt x="166219" y="781839"/>
                  </a:lnTo>
                  <a:lnTo>
                    <a:pt x="182832" y="739318"/>
                  </a:lnTo>
                  <a:lnTo>
                    <a:pt x="211292" y="704168"/>
                  </a:lnTo>
                  <a:lnTo>
                    <a:pt x="249433" y="679051"/>
                  </a:lnTo>
                  <a:lnTo>
                    <a:pt x="295089" y="666633"/>
                  </a:lnTo>
                  <a:lnTo>
                    <a:pt x="589018" y="635645"/>
                  </a:lnTo>
                </a:path>
                <a:path w="4128135" h="6703059">
                  <a:moveTo>
                    <a:pt x="3559154" y="620024"/>
                  </a:moveTo>
                  <a:lnTo>
                    <a:pt x="326052" y="960638"/>
                  </a:lnTo>
                </a:path>
                <a:path w="4128135" h="6703059">
                  <a:moveTo>
                    <a:pt x="274566" y="6114031"/>
                  </a:moveTo>
                  <a:lnTo>
                    <a:pt x="321806" y="6116631"/>
                  </a:lnTo>
                  <a:lnTo>
                    <a:pt x="364345" y="6133245"/>
                  </a:lnTo>
                  <a:lnTo>
                    <a:pt x="399509" y="6161707"/>
                  </a:lnTo>
                  <a:lnTo>
                    <a:pt x="424622" y="6199852"/>
                  </a:lnTo>
                  <a:lnTo>
                    <a:pt x="437012" y="6245514"/>
                  </a:lnTo>
                  <a:lnTo>
                    <a:pt x="434412" y="6292754"/>
                  </a:lnTo>
                  <a:lnTo>
                    <a:pt x="417798" y="6335292"/>
                  </a:lnTo>
                  <a:lnTo>
                    <a:pt x="389336" y="6370454"/>
                  </a:lnTo>
                  <a:lnTo>
                    <a:pt x="351191" y="6395564"/>
                  </a:lnTo>
                  <a:lnTo>
                    <a:pt x="305529" y="6407947"/>
                  </a:lnTo>
                  <a:lnTo>
                    <a:pt x="599445" y="6376984"/>
                  </a:lnTo>
                </a:path>
                <a:path w="4128135" h="6703059">
                  <a:moveTo>
                    <a:pt x="336491" y="6701870"/>
                  </a:moveTo>
                  <a:lnTo>
                    <a:pt x="383763" y="6693000"/>
                  </a:lnTo>
                  <a:lnTo>
                    <a:pt x="427816" y="6677099"/>
                  </a:lnTo>
                  <a:lnTo>
                    <a:pt x="468111" y="6654834"/>
                  </a:lnTo>
                  <a:lnTo>
                    <a:pt x="504105" y="6626874"/>
                  </a:lnTo>
                  <a:lnTo>
                    <a:pt x="535258" y="6593889"/>
                  </a:lnTo>
                  <a:lnTo>
                    <a:pt x="561027" y="6556546"/>
                  </a:lnTo>
                  <a:lnTo>
                    <a:pt x="580872" y="6515516"/>
                  </a:lnTo>
                  <a:lnTo>
                    <a:pt x="594251" y="6471466"/>
                  </a:lnTo>
                  <a:lnTo>
                    <a:pt x="600622" y="6425066"/>
                  </a:lnTo>
                  <a:lnTo>
                    <a:pt x="599445" y="6376984"/>
                  </a:lnTo>
                  <a:lnTo>
                    <a:pt x="568482" y="6083068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4203698"/>
              <a:ext cx="3101340" cy="25603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3400" y="4178298"/>
              <a:ext cx="3101340" cy="25603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7717" y="4283189"/>
              <a:ext cx="2892374" cy="23516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1730" y="1087500"/>
              <a:ext cx="3284448" cy="38851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368300"/>
            <a:ext cx="9144000" cy="6489700"/>
            <a:chOff x="0" y="368300"/>
            <a:chExt cx="9144000" cy="64897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41576"/>
              <a:ext cx="6986523" cy="52164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3891" y="2276830"/>
              <a:ext cx="3150108" cy="45811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819" y="368300"/>
              <a:ext cx="8105140" cy="1371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990600"/>
            <a:ext cx="1818639" cy="2489200"/>
            <a:chOff x="254000" y="386079"/>
            <a:chExt cx="1818639" cy="248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400" y="411479"/>
              <a:ext cx="1793239" cy="2463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000" y="386079"/>
              <a:ext cx="1793239" cy="2463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32" y="453643"/>
              <a:ext cx="1656207" cy="232727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447800" y="1066800"/>
            <a:ext cx="7205980" cy="5791200"/>
            <a:chOff x="508000" y="0"/>
            <a:chExt cx="8602980" cy="67233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1620" y="337820"/>
              <a:ext cx="2085339" cy="20650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6220" y="312420"/>
              <a:ext cx="2085339" cy="20650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3783" y="381634"/>
              <a:ext cx="1950339" cy="19268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2140" y="2273300"/>
              <a:ext cx="2349500" cy="2362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96740" y="2247900"/>
              <a:ext cx="2349500" cy="2362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99990" y="2353055"/>
              <a:ext cx="2140966" cy="215176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70479" y="4358640"/>
              <a:ext cx="3736340" cy="23647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45079" y="4333240"/>
              <a:ext cx="3736340" cy="23647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49092" y="4437100"/>
              <a:ext cx="3527298" cy="21560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25920" y="3134360"/>
              <a:ext cx="2385060" cy="33045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00520" y="3108960"/>
              <a:ext cx="2385060" cy="33045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04278" y="3212947"/>
              <a:ext cx="2177542" cy="30962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43879" y="0"/>
              <a:ext cx="2999739" cy="292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18479" y="0"/>
              <a:ext cx="2999739" cy="28956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23509" y="0"/>
              <a:ext cx="2791206" cy="279120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3400" y="3134360"/>
              <a:ext cx="2113280" cy="30657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8000" y="3108960"/>
              <a:ext cx="2113280" cy="30657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1555" y="3212973"/>
              <a:ext cx="1905000" cy="28575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752600" y="228600"/>
            <a:ext cx="5736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№ 1 «Поделите слова на слоги»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17" y="4305934"/>
            <a:ext cx="50768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" dirty="0">
                <a:latin typeface="Times New Roman" pitchFamily="18" charset="0"/>
                <a:cs typeface="Times New Roman" pitchFamily="18" charset="0"/>
              </a:rPr>
              <a:t>1)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517" y="5129276"/>
            <a:ext cx="35528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" dirty="0">
                <a:latin typeface="Times New Roman" pitchFamily="18" charset="0"/>
                <a:cs typeface="Times New Roman" pitchFamily="18" charset="0"/>
              </a:rPr>
              <a:t>2)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517" y="5952490"/>
            <a:ext cx="43148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" dirty="0">
                <a:latin typeface="Times New Roman" pitchFamily="18" charset="0"/>
                <a:cs typeface="Times New Roman" pitchFamily="18" charset="0"/>
              </a:rPr>
              <a:t>3)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57400" y="457200"/>
            <a:ext cx="5105400" cy="3888740"/>
            <a:chOff x="2032000" y="83819"/>
            <a:chExt cx="5105400" cy="38887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0" y="109219"/>
              <a:ext cx="5080000" cy="38633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2000" y="83819"/>
              <a:ext cx="5080000" cy="38633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8200" y="160019"/>
              <a:ext cx="4874006" cy="36555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28600" y="152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№ 2 «Составить схему предложения»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267200"/>
            <a:ext cx="349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Наступила   зима.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029200"/>
            <a:ext cx="4321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Вьюга занесла дорогу.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867400"/>
            <a:ext cx="6039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Петя был хорошим мальчиком.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223410" y="228600"/>
            <a:ext cx="433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«Выложи букву»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https://ds05.infourok.ru/uploads/ex/009e/000fb80d-97a88536/img6.jpg"/>
          <p:cNvPicPr>
            <a:picLocks noChangeAspect="1" noChangeArrowheads="1"/>
          </p:cNvPicPr>
          <p:nvPr/>
        </p:nvPicPr>
        <p:blipFill>
          <a:blip r:embed="rId2" cstate="print"/>
          <a:srcRect t="18010" r="24313"/>
          <a:stretch>
            <a:fillRect/>
          </a:stretch>
        </p:blipFill>
        <p:spPr bwMode="auto">
          <a:xfrm>
            <a:off x="228600" y="762000"/>
            <a:ext cx="4267200" cy="3466882"/>
          </a:xfrm>
          <a:prstGeom prst="rect">
            <a:avLst/>
          </a:prstGeom>
          <a:noFill/>
        </p:spPr>
      </p:pic>
      <p:pic>
        <p:nvPicPr>
          <p:cNvPr id="22" name="Picture 4" descr="https://ds04.infourok.ru/uploads/ex/0d36/0013bc45-cd602f1c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48050"/>
            <a:ext cx="4343399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0"/>
          <p:cNvGrpSpPr/>
          <p:nvPr/>
        </p:nvGrpSpPr>
        <p:grpSpPr>
          <a:xfrm>
            <a:off x="6324600" y="3721100"/>
            <a:ext cx="2819400" cy="3136900"/>
            <a:chOff x="6324600" y="3721100"/>
            <a:chExt cx="2819400" cy="3136900"/>
          </a:xfrm>
        </p:grpSpPr>
        <p:pic>
          <p:nvPicPr>
            <p:cNvPr id="12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0000" y="3746500"/>
              <a:ext cx="2794000" cy="3111500"/>
            </a:xfrm>
            <a:prstGeom prst="rect">
              <a:avLst/>
            </a:prstGeom>
          </p:spPr>
        </p:pic>
        <p:pic>
          <p:nvPicPr>
            <p:cNvPr id="13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0" y="3721100"/>
              <a:ext cx="2819400" cy="3136900"/>
            </a:xfrm>
            <a:prstGeom prst="rect">
              <a:avLst/>
            </a:prstGeom>
          </p:spPr>
        </p:pic>
        <p:pic>
          <p:nvPicPr>
            <p:cNvPr id="14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7723" y="3826276"/>
              <a:ext cx="2716276" cy="2962656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228600" y="609600"/>
            <a:ext cx="8763000" cy="385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45360" marR="5080" indent="-2233295">
              <a:lnSpc>
                <a:spcPct val="139100"/>
              </a:lnSpc>
              <a:spcBef>
                <a:spcPts val="100"/>
              </a:spcBef>
              <a:tabLst>
                <a:tab pos="2839720" algn="l"/>
                <a:tab pos="4694555" algn="l"/>
                <a:tab pos="5847080" algn="l"/>
              </a:tabLst>
            </a:pPr>
            <a:r>
              <a:rPr lang="ru-RU" sz="8800" b="1" spc="-5" dirty="0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800" b="1" spc="5" dirty="0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sz="8800" b="1" spc="5" dirty="0" smtClean="0"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ПУ   </a:t>
            </a:r>
            <a:r>
              <a:rPr lang="ru-RU" sz="8800" b="1" spc="5" dirty="0" smtClean="0">
                <a:latin typeface="Times New Roman" pitchFamily="18" charset="0"/>
                <a:cs typeface="Times New Roman" pitchFamily="18" charset="0"/>
              </a:rPr>
              <a:t>ЗЫ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5000" y="152400"/>
            <a:ext cx="599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«Прочитайте, что написано»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4191000"/>
            <a:ext cx="21390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800" b="1" spc="-5" dirty="0" smtClean="0">
                <a:latin typeface="Times New Roman" pitchFamily="18" charset="0"/>
                <a:cs typeface="Times New Roman" pitchFamily="18" charset="0"/>
              </a:rPr>
              <a:t>МО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57600" y="4114800"/>
            <a:ext cx="18144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05400" y="5181600"/>
            <a:ext cx="18274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800" b="1" spc="5" dirty="0" smtClean="0">
                <a:latin typeface="Times New Roman" pitchFamily="18" charset="0"/>
                <a:cs typeface="Times New Roman" pitchFamily="18" charset="0"/>
              </a:rPr>
              <a:t>ХА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33400"/>
            <a:ext cx="944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Ма-ма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мы-ла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ра-му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2209800"/>
            <a:ext cx="82105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На-та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но-ты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4800600"/>
            <a:ext cx="67987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Ро-мы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слон.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object 30"/>
          <p:cNvGrpSpPr/>
          <p:nvPr/>
        </p:nvGrpSpPr>
        <p:grpSpPr>
          <a:xfrm>
            <a:off x="6324600" y="3721100"/>
            <a:ext cx="2819400" cy="3136900"/>
            <a:chOff x="6324600" y="3721100"/>
            <a:chExt cx="2819400" cy="3136900"/>
          </a:xfrm>
        </p:grpSpPr>
        <p:pic>
          <p:nvPicPr>
            <p:cNvPr id="1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0000" y="3746500"/>
              <a:ext cx="2794000" cy="3111500"/>
            </a:xfrm>
            <a:prstGeom prst="rect">
              <a:avLst/>
            </a:prstGeom>
          </p:spPr>
        </p:pic>
        <p:pic>
          <p:nvPicPr>
            <p:cNvPr id="1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0" y="3721100"/>
              <a:ext cx="2819400" cy="3136900"/>
            </a:xfrm>
            <a:prstGeom prst="rect">
              <a:avLst/>
            </a:prstGeom>
          </p:spPr>
        </p:pic>
        <p:pic>
          <p:nvPicPr>
            <p:cNvPr id="1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7723" y="3826276"/>
              <a:ext cx="2716276" cy="29626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2757298" cy="4427894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990600"/>
            <a:ext cx="2747773" cy="4455326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9800" y="990600"/>
            <a:ext cx="2819400" cy="4495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228600"/>
            <a:ext cx="4266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«Сделай также»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152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Office Theme</vt:lpstr>
      <vt:lpstr>Организованная образовательная деятельность. Развитие речи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рбт</cp:lastModifiedBy>
  <cp:revision>15</cp:revision>
  <dcterms:created xsi:type="dcterms:W3CDTF">2021-02-07T10:56:34Z</dcterms:created>
  <dcterms:modified xsi:type="dcterms:W3CDTF">2021-03-03T13:31:39Z</dcterms:modified>
</cp:coreProperties>
</file>