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F41F-101F-453D-ACAA-DE5CD740B4A2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67C0-EC27-401F-815E-0EF2D1375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FD3C-B259-4AE1-BB9F-5912DEB2A731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96FE-1B6E-4AED-AF06-34EBAB8A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6B37-18AF-42C4-B097-817F3BA16C83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06D9-8E81-4292-94B7-5F302F421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AC79-A193-4B49-B107-86047328A195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252E-C78C-4DE1-A5E9-5F0DF8EDF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E6A7-12F6-4542-9675-337D5E53DD18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454C-3FBD-4D98-B730-E1D6D1526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72E5-3CAC-489F-B16C-E56DFE0AAEDF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A239-B3EE-474C-8FE6-5AAC1225F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05CB-59D3-48A0-9BA9-C50158554A51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CA83-76AF-4103-B082-3733B4F2A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A85F-CB27-4BA0-A2C0-1224444DD3C8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5A44-DF3D-483F-B582-CA965B05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7A891-A339-4112-B4D6-BD01B7182922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D29E-0A20-472D-ADC6-B76B9B2D2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E0DB-523E-4139-80C9-6140A627AF92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A04E-036D-4271-98C1-2A69AAFC5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C5B7-31D4-4B2E-B125-AA4FDD5D7732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DBC6-AE1F-4550-92B5-DB5FCFF75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AF238-2D4B-41A9-8314-6DC6B3A1CB7E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F51D0-AFBE-4625-BD57-B8D31F8C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773238"/>
            <a:ext cx="8569325" cy="1871662"/>
          </a:xfrm>
        </p:spPr>
        <p:txBody>
          <a:bodyPr/>
          <a:lstStyle/>
          <a:p>
            <a:pPr indent="179388" algn="ctr">
              <a:lnSpc>
                <a:spcPct val="87000"/>
              </a:lnSpc>
              <a:spcAft>
                <a:spcPct val="0"/>
              </a:spcAft>
            </a:pPr>
            <a:r>
              <a:rPr lang="ru-RU" sz="3200" b="1" smtClean="0">
                <a:solidFill>
                  <a:srgbClr val="821A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«Организации работы </a:t>
            </a:r>
            <a:r>
              <a:rPr lang="ru-RU" sz="3200" b="1" smtClean="0">
                <a:solidFill>
                  <a:srgbClr val="821A08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ранней </a:t>
            </a:r>
            <a:r>
              <a:rPr lang="ru-RU" sz="3200" b="1" smtClean="0">
                <a:solidFill>
                  <a:srgbClr val="821A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в детском саду с 1 года до 2 лет»</a:t>
            </a:r>
            <a:endParaRPr lang="ru-RU" sz="3200" smtClean="0">
              <a:solidFill>
                <a:srgbClr val="821A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79388" algn="ctr">
              <a:lnSpc>
                <a:spcPct val="80000"/>
              </a:lnSpc>
            </a:pPr>
            <a:endParaRPr lang="ru-RU" sz="1200" smtClean="0"/>
          </a:p>
        </p:txBody>
      </p:sp>
      <p:pic>
        <p:nvPicPr>
          <p:cNvPr id="13315" name="Picture 3" descr="C:\Users\user\Desktop\ckmD3CxNuP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429000"/>
            <a:ext cx="35290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356100" y="4164013"/>
            <a:ext cx="4384675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ctr" fontAlgn="auto">
              <a:lnSpc>
                <a:spcPct val="107000"/>
              </a:lnSpc>
              <a:spcAft>
                <a:spcPts val="0"/>
              </a:spcAft>
              <a:defRPr/>
            </a:pPr>
            <a:endParaRPr lang="ru-RU" sz="3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defRPr/>
            </a:pPr>
            <a:endParaRPr lang="ru-RU" dirty="0"/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4351338" y="3865563"/>
            <a:ext cx="438943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Щукина Марина Аркадьевна,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 </a:t>
            </a:r>
          </a:p>
          <a:p>
            <a:pPr algn="ctr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квалификационной категории</a:t>
            </a:r>
          </a:p>
          <a:p>
            <a:pPr algn="ctr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МАДОУ «Детский сад «Радуга»</a:t>
            </a:r>
          </a:p>
          <a:p>
            <a:pPr algn="ctr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Пермский край, г. Усолье </a:t>
            </a:r>
          </a:p>
          <a:p>
            <a:pPr algn="ctr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731838"/>
            <a:ext cx="7848600" cy="2192337"/>
          </a:xfrm>
        </p:spPr>
        <p:txBody>
          <a:bodyPr rtlCol="0">
            <a:normAutofit/>
          </a:bodyPr>
          <a:lstStyle/>
          <a:p>
            <a:pPr marL="2790825" indent="0" algn="r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«Воспитывает всё: люди, вещи, явления, но прежде всего и дольше всего – люди. Из них на первом месте – родители и педагоги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»                                      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Макаренко А.С.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 descr="C:\Users\user\Desktop\GchH-TFJV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238500"/>
            <a:ext cx="41735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792162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mtClean="0"/>
              <a:t>Первая родительская встреча  с семьями воспитанников группы раннего возраста</a:t>
            </a:r>
          </a:p>
        </p:txBody>
      </p:sp>
      <p:pic>
        <p:nvPicPr>
          <p:cNvPr id="15364" name="Picture 4" descr="C:\Users\user\Desktop\Щукина М.А\IMG-514234eeca0dbb50fb5c792f7f8559db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76475"/>
            <a:ext cx="31686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user\Desktop\Щукина М.А\IMG-819ac16204f6de008e5132472180f86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349500"/>
            <a:ext cx="3079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Адаптация без слез</a:t>
            </a:r>
            <a:endParaRPr lang="ru-RU" dirty="0"/>
          </a:p>
        </p:txBody>
      </p:sp>
      <p:pic>
        <p:nvPicPr>
          <p:cNvPr id="16386" name="Picture 2" descr="C:\Users\user\Desktop\Щукина М.А\IMG-7ad63c9487a7af642fa838b8c261f206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325" y="1484313"/>
            <a:ext cx="1727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user\Desktop\Щукина М.А\IMG-2579dd6c8e48dcd936b0a496345f32d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3933825"/>
            <a:ext cx="16621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user\Desktop\Щукина М.А\IMG-e8122a35f350ae76656708087949f7b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962400"/>
            <a:ext cx="17272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user\Desktop\Щукина М.А\IMG-dbbaab0ebd555ec9ce3d512fbdaaf119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962400"/>
            <a:ext cx="169068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user\Desktop\Щукина М.А\IMG-1d9f2bf1f1d41eaea95b6c2127d2cf40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6663" y="1481138"/>
            <a:ext cx="1658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user\Desktop\Щукина М.А\IMG-9d056d5ad94ea189bd68fee5246811ce-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3984625"/>
            <a:ext cx="16240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user\Desktop\Xgc7iVpZc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6663" y="1400175"/>
            <a:ext cx="17811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304599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Предметно-образовательное пространство</a:t>
            </a:r>
            <a:endParaRPr lang="ru-RU" dirty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89363"/>
            <a:ext cx="19272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user\Desktop\Щукина М.А\IMG-7738da623ff3d82f42e1be4d18ca397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789363"/>
            <a:ext cx="190182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C:\Users\user\Desktop\Щукина М.А\IMG-492fc6edfcd6cab2386ba949f2a2f388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789363"/>
            <a:ext cx="19272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Users\user\Desktop\Щукина М.А\IMG-5ea8a9694868e0ce3e3ad08e7f27f09e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9363"/>
            <a:ext cx="190182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C:\Users\user\Desktop\Щукина М.А\IMG-8e71edbd0c487a521459573cc76b1fc7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341438"/>
            <a:ext cx="1727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C:\Users\user\Desktop\GchH-TFJVH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7550" y="18446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C:\Users\user\Desktop\X1zEVG3ZSM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4325" y="1277938"/>
            <a:ext cx="17748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сеть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«Детский сад «Радуга»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Щукина М.А\IMG_20221013_144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20859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3763963"/>
            <a:ext cx="18637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Users\user\Desktop\Щукина М.А\IMG-9acbff5124f91d64f316fdd0aaddffa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679825"/>
            <a:ext cx="18732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user\Desktop\Щукина М.А\IMG-f121f73cf6876b5f4d58b69ac7cca7a3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2463" y="2708275"/>
            <a:ext cx="18843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C:\Users\user\Desktop\Щукина М.А\IMG-61d03a26343a5c38e8ad75ecef473b4e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0750" y="3679825"/>
            <a:ext cx="194468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7"/>
          <a:srcRect l="21300" t="6351" r="24004" b="40334"/>
          <a:stretch>
            <a:fillRect/>
          </a:stretch>
        </p:blipFill>
        <p:spPr bwMode="auto">
          <a:xfrm>
            <a:off x="3276600" y="1557338"/>
            <a:ext cx="319246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2592288" cy="4392488"/>
          </a:xfrm>
        </p:spPr>
        <p:txBody>
          <a:bodyPr/>
          <a:lstStyle/>
          <a:p>
            <a:pPr marL="0" indent="0" algn="l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>
                <a:solidFill>
                  <a:srgbClr val="CC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   </a:t>
            </a: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Детский сад, детский сад…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осинки,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рябинки.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Вовы, Клавы, </a:t>
            </a:r>
            <a:r>
              <a:rPr lang="ru-RU" sz="1600" b="0" dirty="0" err="1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Мишеньки</a:t>
            </a: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Это же не вишенки!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Детский сад, детский сад…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листочки,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ведь не цветочки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Голубые, аленькие –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ребята маленькие!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Детский сад, детский сад…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Почему так говорят?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Потому, что дружно в нем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одной семьей растем!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Оттого и говорят:</a:t>
            </a:r>
            <a:b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— В этом доме детский сад!</a:t>
            </a: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0" i="1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(В. </a:t>
            </a:r>
            <a:r>
              <a:rPr lang="ru-RU" sz="1600" b="0" i="1" dirty="0" err="1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Товарков</a:t>
            </a:r>
            <a:r>
              <a:rPr lang="ru-RU" sz="1600" b="0" i="1" dirty="0">
                <a:solidFill>
                  <a:srgbClr val="00008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CC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C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zanimatika.narod.ru/Cheburashka_mi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-187007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user\Downloads\IMG_20221028_151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513" y="1412875"/>
            <a:ext cx="47529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61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педагогических инициатив «КАРАПУЗ-ФЕСТ»  «Сотрудничество с родителями в 4Д: Думай. Делай.Договаривайся. Действуй»</dc:title>
  <dc:creator>user</dc:creator>
  <cp:lastModifiedBy>USER</cp:lastModifiedBy>
  <cp:revision>7</cp:revision>
  <dcterms:created xsi:type="dcterms:W3CDTF">2022-10-28T09:32:23Z</dcterms:created>
  <dcterms:modified xsi:type="dcterms:W3CDTF">2022-11-07T05:46:34Z</dcterms:modified>
</cp:coreProperties>
</file>