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7" r:id="rId2"/>
    <p:sldId id="256" r:id="rId3"/>
    <p:sldId id="260" r:id="rId4"/>
    <p:sldId id="258" r:id="rId5"/>
    <p:sldId id="259" r:id="rId6"/>
    <p:sldId id="261" r:id="rId7"/>
    <p:sldId id="262" r:id="rId8"/>
    <p:sldId id="263" r:id="rId9"/>
  </p:sldIdLst>
  <p:sldSz cx="9144000" cy="6858000" type="screen4x3"/>
  <p:notesSz cx="6858000" cy="9144000"/>
  <p:photoAlbum layout="1picTitle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624B5D48-3CB0-45F0-9750-CB75E37D4206}" type="datetimeFigureOut">
              <a:rPr lang="ru-RU" smtClean="0"/>
              <a:t>17.02.2024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72861E17-E16D-4CF6-9D6D-CE68A39D84F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B5D48-3CB0-45F0-9750-CB75E37D4206}" type="datetimeFigureOut">
              <a:rPr lang="ru-RU" smtClean="0"/>
              <a:t>17.02.2024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61E17-E16D-4CF6-9D6D-CE68A39D84F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B5D48-3CB0-45F0-9750-CB75E37D4206}" type="datetimeFigureOut">
              <a:rPr lang="ru-RU" smtClean="0"/>
              <a:t>17.02.2024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61E17-E16D-4CF6-9D6D-CE68A39D84F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624B5D48-3CB0-45F0-9750-CB75E37D4206}" type="datetimeFigureOut">
              <a:rPr lang="ru-RU" smtClean="0"/>
              <a:t>17.02.2024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61E17-E16D-4CF6-9D6D-CE68A39D84F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624B5D48-3CB0-45F0-9750-CB75E37D4206}" type="datetimeFigureOut">
              <a:rPr lang="ru-RU" smtClean="0"/>
              <a:t>17.02.2024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72861E17-E16D-4CF6-9D6D-CE68A39D84FC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624B5D48-3CB0-45F0-9750-CB75E37D4206}" type="datetimeFigureOut">
              <a:rPr lang="ru-RU" smtClean="0"/>
              <a:t>17.02.2024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861E17-E16D-4CF6-9D6D-CE68A39D84F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624B5D48-3CB0-45F0-9750-CB75E37D4206}" type="datetimeFigureOut">
              <a:rPr lang="ru-RU" smtClean="0"/>
              <a:t>17.02.2024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72861E17-E16D-4CF6-9D6D-CE68A39D84FC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B5D48-3CB0-45F0-9750-CB75E37D4206}" type="datetimeFigureOut">
              <a:rPr lang="ru-RU" smtClean="0"/>
              <a:t>17.02.2024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61E17-E16D-4CF6-9D6D-CE68A39D84F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624B5D48-3CB0-45F0-9750-CB75E37D4206}" type="datetimeFigureOut">
              <a:rPr lang="ru-RU" smtClean="0"/>
              <a:t>17.02.2024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861E17-E16D-4CF6-9D6D-CE68A39D84F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624B5D48-3CB0-45F0-9750-CB75E37D4206}" type="datetimeFigureOut">
              <a:rPr lang="ru-RU" smtClean="0"/>
              <a:t>17.02.2024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72861E17-E16D-4CF6-9D6D-CE68A39D84FC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624B5D48-3CB0-45F0-9750-CB75E37D4206}" type="datetimeFigureOut">
              <a:rPr lang="ru-RU" smtClean="0"/>
              <a:t>17.02.2024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72861E17-E16D-4CF6-9D6D-CE68A39D84FC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624B5D48-3CB0-45F0-9750-CB75E37D4206}" type="datetimeFigureOut">
              <a:rPr lang="ru-RU" smtClean="0"/>
              <a:t>17.02.2024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72861E17-E16D-4CF6-9D6D-CE68A39D84FC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91264" cy="1649338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КИНЕЗИОЛОГИЧЕСКИЕ УПРАЖНЕНИЯ </a:t>
            </a:r>
            <a:r>
              <a:rPr lang="ru-RU" sz="3600" dirty="0" smtClean="0"/>
              <a:t>В ОБРАЗОВАТЕЛЬНОМ ПРОЦЕССЕ</a:t>
            </a:r>
            <a:endParaRPr lang="ru-RU" sz="3600" dirty="0"/>
          </a:p>
        </p:txBody>
      </p:sp>
      <p:pic>
        <p:nvPicPr>
          <p:cNvPr id="3" name="Рисунок 2" descr="ISiwKpWRvvI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7663" y="1995512"/>
            <a:ext cx="5474618" cy="44052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428812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502897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«Развитие функций обеих рук и связанное с этим формирование речевых центров в обоих полушариях даёт человеку преимущество в интеллектуальном развитии»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 smtClean="0"/>
              <a:t>В.И.Павлов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90626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332656"/>
            <a:ext cx="8280920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Кинезиология</a:t>
            </a:r>
            <a:r>
              <a:rPr lang="ru-RU" sz="36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– это наука о развитии нашего головного мозга посредством движений. </a:t>
            </a:r>
          </a:p>
          <a:p>
            <a:endParaRPr lang="ru-RU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r>
              <a:rPr lang="ru-RU" sz="2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Ее методики можно назвать универсальными для развития умственных способностей с помощью специальных двигательных упражнений, направленных на синхронизацию работы обоих полушарий мозга. Здесь задействованы не только механические, но и психофизиологические законы развития человека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.</a:t>
            </a:r>
            <a:endParaRPr lang="ru-RU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29576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7494"/>
            <a:ext cx="8291264" cy="1865362"/>
          </a:xfrm>
        </p:spPr>
        <p:txBody>
          <a:bodyPr>
            <a:normAutofit fontScale="90000"/>
          </a:bodyPr>
          <a:lstStyle/>
          <a:p>
            <a:r>
              <a:rPr lang="ru-RU" sz="28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Для успешного обучения и развития ребенка</a:t>
            </a:r>
            <a:br>
              <a:rPr lang="ru-RU" sz="28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</a:br>
            <a:r>
              <a:rPr lang="ru-RU" sz="28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одним из основных условий является</a:t>
            </a:r>
            <a:br>
              <a:rPr lang="ru-RU" sz="28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</a:br>
            <a:r>
              <a:rPr lang="ru-RU" sz="28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полноценное развитие </a:t>
            </a:r>
            <a:br>
              <a:rPr lang="ru-RU" sz="28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</a:br>
            <a:r>
              <a:rPr lang="ru-RU" sz="2800" b="1" u="sng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мозолистого тела.</a:t>
            </a:r>
            <a:r>
              <a:rPr lang="ru-RU" sz="27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/>
            </a:r>
            <a:br>
              <a:rPr lang="ru-RU" sz="27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</a:br>
            <a:endParaRPr lang="ru-RU" sz="27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7644" y="2276872"/>
            <a:ext cx="6408712" cy="4110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286000" y="2828836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Мозолистое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тело (межполушарное</a:t>
            </a:r>
          </a:p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взаимодействие) можно развить через</a:t>
            </a:r>
          </a:p>
          <a:p>
            <a:r>
              <a:rPr lang="ru-RU" b="1" dirty="0" err="1">
                <a:solidFill>
                  <a:schemeClr val="accent1">
                    <a:lumMod val="50000"/>
                  </a:schemeClr>
                </a:solidFill>
              </a:rPr>
              <a:t>кинезиологические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 упражнения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32176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Возможности </a:t>
            </a:r>
            <a:r>
              <a:rPr lang="ru-RU" b="1" dirty="0" err="1"/>
              <a:t>кинезиологии</a:t>
            </a:r>
            <a:r>
              <a:rPr lang="ru-RU" dirty="0"/>
              <a:t>.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активизация </a:t>
            </a:r>
            <a:r>
              <a:rPr lang="ru-RU" dirty="0"/>
              <a:t>работы стволовых отделов мозга;</a:t>
            </a:r>
          </a:p>
          <a:p>
            <a:r>
              <a:rPr lang="ru-RU" dirty="0" smtClean="0"/>
              <a:t>успокоение </a:t>
            </a:r>
            <a:r>
              <a:rPr lang="ru-RU" dirty="0"/>
              <a:t>и релаксация;</a:t>
            </a:r>
          </a:p>
          <a:p>
            <a:r>
              <a:rPr lang="ru-RU" dirty="0" smtClean="0"/>
              <a:t>развитие </a:t>
            </a:r>
            <a:r>
              <a:rPr lang="ru-RU" dirty="0"/>
              <a:t>межполушарного взаимодействия;</a:t>
            </a:r>
          </a:p>
          <a:p>
            <a:r>
              <a:rPr lang="ru-RU" dirty="0" smtClean="0"/>
              <a:t>развитие </a:t>
            </a:r>
            <a:r>
              <a:rPr lang="ru-RU" dirty="0"/>
              <a:t>межполушарных связей;</a:t>
            </a:r>
          </a:p>
          <a:p>
            <a:r>
              <a:rPr lang="ru-RU" dirty="0" smtClean="0"/>
              <a:t>синхронизация </a:t>
            </a:r>
            <a:r>
              <a:rPr lang="ru-RU" dirty="0"/>
              <a:t>работы полушарий;</a:t>
            </a:r>
          </a:p>
          <a:p>
            <a:r>
              <a:rPr lang="ru-RU" dirty="0" smtClean="0"/>
              <a:t>развитие </a:t>
            </a:r>
            <a:r>
              <a:rPr lang="ru-RU" dirty="0"/>
              <a:t>мелкой моторики</a:t>
            </a:r>
            <a:r>
              <a:rPr lang="ru-RU" dirty="0" smtClean="0"/>
              <a:t>;</a:t>
            </a:r>
            <a:endParaRPr lang="ru-RU" dirty="0"/>
          </a:p>
          <a:p>
            <a:r>
              <a:rPr lang="ru-RU" dirty="0" smtClean="0"/>
              <a:t>развитие </a:t>
            </a:r>
            <a:r>
              <a:rPr lang="ru-RU" dirty="0"/>
              <a:t>памяти, внимания, восприятия;</a:t>
            </a:r>
          </a:p>
          <a:p>
            <a:r>
              <a:rPr lang="ru-RU" dirty="0" smtClean="0"/>
              <a:t>развитие </a:t>
            </a:r>
            <a:r>
              <a:rPr lang="ru-RU" dirty="0"/>
              <a:t>речи; развитие мышления;</a:t>
            </a:r>
          </a:p>
          <a:p>
            <a:r>
              <a:rPr lang="ru-RU" dirty="0" smtClean="0"/>
              <a:t>устранение </a:t>
            </a:r>
            <a:r>
              <a:rPr lang="ru-RU" dirty="0" err="1"/>
              <a:t>дислексии</a:t>
            </a:r>
            <a:r>
              <a:rPr lang="ru-RU" dirty="0"/>
              <a:t> и </a:t>
            </a:r>
            <a:r>
              <a:rPr lang="ru-RU" dirty="0" err="1"/>
              <a:t>дисграфии</a:t>
            </a:r>
            <a:r>
              <a:rPr lang="ru-RU" dirty="0"/>
              <a:t>;</a:t>
            </a:r>
          </a:p>
          <a:p>
            <a:r>
              <a:rPr lang="ru-RU" dirty="0" smtClean="0"/>
              <a:t>активизация </a:t>
            </a:r>
            <a:r>
              <a:rPr lang="ru-RU" dirty="0"/>
              <a:t>мыслительной деятельности;</a:t>
            </a:r>
          </a:p>
          <a:p>
            <a:r>
              <a:rPr lang="ru-RU" dirty="0" smtClean="0"/>
              <a:t>способствование </a:t>
            </a:r>
            <a:r>
              <a:rPr lang="ru-RU" dirty="0"/>
              <a:t>восприятию и запоминанию</a:t>
            </a:r>
          </a:p>
          <a:p>
            <a:pPr marL="64008" indent="0">
              <a:buNone/>
            </a:pPr>
            <a:r>
              <a:rPr lang="ru-RU" dirty="0"/>
              <a:t>информации.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171943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/>
              <a:t>Кинезиоупражнения</a:t>
            </a:r>
            <a:r>
              <a:rPr lang="ru-RU" b="1" dirty="0" smtClean="0"/>
              <a:t> как разминка</a:t>
            </a:r>
            <a:endParaRPr lang="ru-RU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2108124"/>
            <a:ext cx="6048672" cy="3933970"/>
          </a:xfrm>
        </p:spPr>
      </p:pic>
    </p:spTree>
    <p:extLst>
      <p:ext uri="{BB962C8B-B14F-4D97-AF65-F5344CB8AC3E}">
        <p14:creationId xmlns:p14="http://schemas.microsoft.com/office/powerpoint/2010/main" val="37000710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Глазодвигательные упражнения</a:t>
            </a:r>
            <a:endParaRPr lang="ru-RU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2636912"/>
            <a:ext cx="2028825" cy="19050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1844824"/>
            <a:ext cx="4531616" cy="439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9181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Рисование «другой» рукой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/>
              <a:t>На уроках рисования могут использоваться приемы рисования другой рукой или обеими в зеркальном отображении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3280522"/>
            <a:ext cx="3960440" cy="2902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13540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52</TotalTime>
  <Words>173</Words>
  <Application>Microsoft Office PowerPoint</Application>
  <PresentationFormat>Экран (4:3)</PresentationFormat>
  <Paragraphs>31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Яркая</vt:lpstr>
      <vt:lpstr>КИНЕЗИОЛОГИЧЕСКИЕ УПРАЖНЕНИЯ В ОБРАЗОВАТЕЛЬНОМ ПРОЦЕССЕ</vt:lpstr>
      <vt:lpstr>«Развитие функций обеих рук и связанное с этим формирование речевых центров в обоих полушариях даёт человеку преимущество в интеллектуальном развитии» В.И.Павлов</vt:lpstr>
      <vt:lpstr>Презентация PowerPoint</vt:lpstr>
      <vt:lpstr>Для успешного обучения и развития ребенка одним из основных условий является полноценное развитие  мозолистого тела. </vt:lpstr>
      <vt:lpstr>Возможности кинезиологии. </vt:lpstr>
      <vt:lpstr>Кинезиоупражнения как разминка</vt:lpstr>
      <vt:lpstr>Глазодвигательные упражнения</vt:lpstr>
      <vt:lpstr>Рисование «другой» рукой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КИНЕЗИОЛОГИЧЕСКИЕ УПРАЖНЕНИЯ В ОБРАЗОВАТЕЛЬНОМ ПРОЦЕССЕ</dc:title>
  <dc:creator>Acer</dc:creator>
  <cp:lastModifiedBy>Acer</cp:lastModifiedBy>
  <cp:revision>4</cp:revision>
  <dcterms:created xsi:type="dcterms:W3CDTF">2024-02-17T20:42:30Z</dcterms:created>
  <dcterms:modified xsi:type="dcterms:W3CDTF">2024-02-17T21:34:59Z</dcterms:modified>
</cp:coreProperties>
</file>