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6" r:id="rId11"/>
    <p:sldId id="271" r:id="rId12"/>
    <p:sldId id="264" r:id="rId13"/>
    <p:sldId id="265" r:id="rId14"/>
    <p:sldId id="266" r:id="rId15"/>
    <p:sldId id="267" r:id="rId16"/>
    <p:sldId id="268" r:id="rId17"/>
    <p:sldId id="273" r:id="rId18"/>
    <p:sldId id="272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FF"/>
    <a:srgbClr val="0000FF"/>
    <a:srgbClr val="CC0099"/>
    <a:srgbClr val="33CC33"/>
    <a:srgbClr val="009900"/>
    <a:srgbClr val="00FF00"/>
    <a:srgbClr val="00CC00"/>
    <a:srgbClr val="00CC66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72DF-1C7F-4741-8ED0-7FFECE873C9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EB083-211E-46B4-A6B2-212DAE6C82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EB083-211E-46B4-A6B2-212DAE6C8293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jpeg"/><Relationship Id="rId7" Type="http://schemas.openxmlformats.org/officeDocument/2006/relationships/image" Target="../media/image6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60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357298"/>
            <a:ext cx="63579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Альбом о том,</a:t>
            </a:r>
          </a:p>
          <a:p>
            <a:r>
              <a:rPr lang="ru-RU" sz="6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как мы в садике</a:t>
            </a:r>
          </a:p>
          <a:p>
            <a:r>
              <a:rPr lang="ru-RU" sz="6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живём!</a:t>
            </a:r>
            <a:endParaRPr lang="ru-RU" sz="6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2" descr="http://www.playcast.ru/uploads/2015/05/10/1354111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00000">
            <a:off x="351209" y="4050321"/>
            <a:ext cx="3390916" cy="2313427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7020272" y="4149080"/>
            <a:ext cx="984684" cy="1662220"/>
            <a:chOff x="6228184" y="4365104"/>
            <a:chExt cx="984684" cy="1662220"/>
          </a:xfrm>
        </p:grpSpPr>
        <p:sp>
          <p:nvSpPr>
            <p:cNvPr id="6" name="Овал 5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83768" y="620688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МБ ДОУ «ЦРР – Детский сад №224»</a:t>
            </a:r>
            <a:endParaRPr lang="ru-RU" sz="2000" b="1" dirty="0"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5013176"/>
            <a:ext cx="3345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Баландина</a:t>
            </a:r>
            <a:r>
              <a:rPr lang="ru-RU" sz="1600" b="1" dirty="0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 М.В. - воспитатель</a:t>
            </a:r>
            <a:endParaRPr lang="ru-RU" sz="1600" b="1" dirty="0">
              <a:solidFill>
                <a:srgbClr val="000099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992" y="5373216"/>
            <a:ext cx="297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Лузина Е.Ф. - воспитатель</a:t>
            </a:r>
            <a:endParaRPr lang="ru-RU" sz="1600" b="1" dirty="0">
              <a:solidFill>
                <a:srgbClr val="000099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9992" y="5733256"/>
            <a:ext cx="4025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Костюкова</a:t>
            </a:r>
            <a:r>
              <a:rPr lang="ru-RU" sz="1600" b="1" dirty="0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 К. И. – учитель - логопед</a:t>
            </a:r>
            <a:endParaRPr lang="ru-RU" sz="1600" b="1" dirty="0">
              <a:solidFill>
                <a:srgbClr val="000099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0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Мы сегодня до обеда занимались с логопедом!</a:t>
            </a:r>
          </a:p>
          <a:p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Чтобы говорить красиво, звуки мы             </a:t>
            </a:r>
          </a:p>
          <a:p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  произносили.</a:t>
            </a:r>
            <a:endParaRPr lang="ru-RU" sz="32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AbjRJ3SQXJA.jpg"/>
          <p:cNvPicPr>
            <a:picLocks noChangeAspect="1" noChangeArrowheads="1"/>
          </p:cNvPicPr>
          <p:nvPr/>
        </p:nvPicPr>
        <p:blipFill>
          <a:blip r:embed="rId2" cstate="print"/>
          <a:srcRect b="52101"/>
          <a:stretch>
            <a:fillRect/>
          </a:stretch>
        </p:blipFill>
        <p:spPr bwMode="auto">
          <a:xfrm>
            <a:off x="899592" y="1628800"/>
            <a:ext cx="3382474" cy="2160241"/>
          </a:xfrm>
          <a:prstGeom prst="rect">
            <a:avLst/>
          </a:prstGeom>
          <a:noFill/>
        </p:spPr>
      </p:pic>
      <p:pic>
        <p:nvPicPr>
          <p:cNvPr id="1027" name="Picture 3" descr="C:\Users\User\Desktop\-vaNmO7VWU8.jpg"/>
          <p:cNvPicPr>
            <a:picLocks noChangeAspect="1" noChangeArrowheads="1"/>
          </p:cNvPicPr>
          <p:nvPr/>
        </p:nvPicPr>
        <p:blipFill>
          <a:blip r:embed="rId3" cstate="print"/>
          <a:srcRect b="51050"/>
          <a:stretch>
            <a:fillRect/>
          </a:stretch>
        </p:blipFill>
        <p:spPr bwMode="auto">
          <a:xfrm>
            <a:off x="5004048" y="1628800"/>
            <a:ext cx="3199538" cy="2088232"/>
          </a:xfrm>
          <a:prstGeom prst="rect">
            <a:avLst/>
          </a:prstGeom>
          <a:noFill/>
        </p:spPr>
      </p:pic>
      <p:pic>
        <p:nvPicPr>
          <p:cNvPr id="1028" name="Picture 4" descr="C:\Users\User\Desktop\lizFBqDjJcQ.jpg"/>
          <p:cNvPicPr>
            <a:picLocks noChangeAspect="1" noChangeArrowheads="1"/>
          </p:cNvPicPr>
          <p:nvPr/>
        </p:nvPicPr>
        <p:blipFill>
          <a:blip r:embed="rId4" cstate="print"/>
          <a:srcRect l="9722" t="14243" b="40793"/>
          <a:stretch>
            <a:fillRect/>
          </a:stretch>
        </p:blipFill>
        <p:spPr bwMode="auto">
          <a:xfrm>
            <a:off x="2555776" y="4005064"/>
            <a:ext cx="4011910" cy="2664296"/>
          </a:xfrm>
          <a:prstGeom prst="rect">
            <a:avLst/>
          </a:prstGeom>
          <a:noFill/>
        </p:spPr>
      </p:pic>
      <p:pic>
        <p:nvPicPr>
          <p:cNvPr id="7" name="Рисунок 6" descr="http://allday1.com/uploads/posts/2015-09/1442060143_gold-corners-1-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78328" y="1534040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allday1.com/uploads/posts/2015-09/1442060143_gold-corners-1-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434512" y="3910304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allday1.com/uploads/posts/2015-09/1442060143_gold-corners-1-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10777" y="1534040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allday1.com/uploads/posts/2015-09/1442060143_gold-corners-1-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3586641" y="3118215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allday1.com/uploads/posts/2015-09/1442060143_gold-corners-1-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7475073" y="3046207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allday1.com/uploads/posts/2015-09/1442060143_gold-corners-1-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746881" y="5926527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28" y="142852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И в любую непогоду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любим изучать природу!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Camera\20170328_16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500174"/>
            <a:ext cx="3500430" cy="1968992"/>
          </a:xfrm>
          <a:prstGeom prst="rect">
            <a:avLst/>
          </a:prstGeom>
          <a:noFill/>
        </p:spPr>
      </p:pic>
      <p:pic>
        <p:nvPicPr>
          <p:cNvPr id="6148" name="Picture 4" descr="20170412_104914"/>
          <p:cNvPicPr>
            <a:picLocks noChangeAspect="1" noChangeArrowheads="1"/>
          </p:cNvPicPr>
          <p:nvPr/>
        </p:nvPicPr>
        <p:blipFill>
          <a:blip r:embed="rId3" cstate="print"/>
          <a:srcRect t="14960" b="19711"/>
          <a:stretch>
            <a:fillRect/>
          </a:stretch>
        </p:blipFill>
        <p:spPr bwMode="auto">
          <a:xfrm>
            <a:off x="1643042" y="3820757"/>
            <a:ext cx="2428892" cy="28206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Camera\20170515_075349.jpg"/>
          <p:cNvPicPr>
            <a:picLocks noChangeAspect="1" noChangeArrowheads="1"/>
          </p:cNvPicPr>
          <p:nvPr/>
        </p:nvPicPr>
        <p:blipFill>
          <a:blip r:embed="rId4" cstate="print"/>
          <a:srcRect l="27778"/>
          <a:stretch>
            <a:fillRect/>
          </a:stretch>
        </p:blipFill>
        <p:spPr bwMode="auto">
          <a:xfrm>
            <a:off x="5286380" y="3936596"/>
            <a:ext cx="3143272" cy="2448133"/>
          </a:xfrm>
          <a:prstGeom prst="rect">
            <a:avLst/>
          </a:prstGeom>
          <a:noFill/>
        </p:spPr>
      </p:pic>
      <p:pic>
        <p:nvPicPr>
          <p:cNvPr id="1027" name="Picture 3" descr="C:\Users\User\Desktop\Camera\20170328_154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500174"/>
            <a:ext cx="3556023" cy="2000264"/>
          </a:xfrm>
          <a:prstGeom prst="rect">
            <a:avLst/>
          </a:prstGeom>
          <a:noFill/>
        </p:spPr>
      </p:pic>
      <p:pic>
        <p:nvPicPr>
          <p:cNvPr id="7" name="Рисунок 6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285860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643306" y="2357430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285860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572396" y="2357430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643314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143240" y="5495924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572396" y="5286388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14752"/>
            <a:ext cx="118109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28" y="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Осенью, зимой и летом, любим мы гулять и бегать!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Camera\20170510_104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00174"/>
            <a:ext cx="3937027" cy="2214578"/>
          </a:xfrm>
          <a:prstGeom prst="rect">
            <a:avLst/>
          </a:prstGeom>
          <a:noFill/>
        </p:spPr>
      </p:pic>
      <p:pic>
        <p:nvPicPr>
          <p:cNvPr id="7171" name="Picture 3" descr="20170510_104807"/>
          <p:cNvPicPr>
            <a:picLocks noChangeAspect="1" noChangeArrowheads="1"/>
          </p:cNvPicPr>
          <p:nvPr/>
        </p:nvPicPr>
        <p:blipFill>
          <a:blip r:embed="rId3" cstate="print"/>
          <a:srcRect l="24913" t="27602" r="14610"/>
          <a:stretch>
            <a:fillRect/>
          </a:stretch>
        </p:blipFill>
        <p:spPr bwMode="auto">
          <a:xfrm>
            <a:off x="857224" y="1500174"/>
            <a:ext cx="3372009" cy="227012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172" name="Picture 4" descr="20161028_105810"/>
          <p:cNvPicPr>
            <a:picLocks noChangeAspect="1" noChangeArrowheads="1"/>
          </p:cNvPicPr>
          <p:nvPr/>
        </p:nvPicPr>
        <p:blipFill>
          <a:blip r:embed="rId4" cstate="print"/>
          <a:srcRect b="35153"/>
          <a:stretch>
            <a:fillRect/>
          </a:stretch>
        </p:blipFill>
        <p:spPr bwMode="auto">
          <a:xfrm rot="240000">
            <a:off x="7072330" y="4143380"/>
            <a:ext cx="1928826" cy="22245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289" name="Picture 1" descr="C:\Users\User\Desktop\Camera\media-share-0-02-05-c5dada37fd2e38817fae6cb6343a062de7ccf9987dbed020dbf42804efb2a93a-Pic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40000">
            <a:off x="714348" y="4071942"/>
            <a:ext cx="1783253" cy="2380150"/>
          </a:xfrm>
          <a:prstGeom prst="rect">
            <a:avLst/>
          </a:prstGeom>
          <a:noFill/>
        </p:spPr>
      </p:pic>
      <p:pic>
        <p:nvPicPr>
          <p:cNvPr id="12290" name="Picture 2" descr="C:\Users\User\Desktop\Camera\WP_20161216_11_03_58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214818"/>
            <a:ext cx="4286248" cy="2407707"/>
          </a:xfrm>
          <a:prstGeom prst="rect">
            <a:avLst/>
          </a:prstGeom>
          <a:noFill/>
        </p:spPr>
      </p:pic>
      <p:pic>
        <p:nvPicPr>
          <p:cNvPr id="12" name="Рисунок 11" descr="http://psudoterad.ru/img/picture/Aug/16/c8e7d6afade24c970b4222e218571f9c/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4143380"/>
            <a:ext cx="1263133" cy="133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psudoterad.ru/img/picture/Aug/16/c8e7d6afade24c970b4222e218571f9c/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5715008" y="5357826"/>
            <a:ext cx="1263133" cy="133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img-fotki.yandex.ru/get/9151/39663434.5a0/0_98f40_6b5acf66_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1285860"/>
            <a:ext cx="1604966" cy="13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img-fotki.yandex.ru/get/9151/39663434.5a0/0_98f40_6b5acf66_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2857488" y="2643182"/>
            <a:ext cx="1604966" cy="13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img-fotki.yandex.ru/get/9151/39663434.5a0/0_98f40_6b5acf66_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1285860"/>
            <a:ext cx="1604966" cy="13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img-fotki.yandex.ru/get/9151/39663434.5a0/0_98f40_6b5acf66_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7215206" y="2643182"/>
            <a:ext cx="1604966" cy="131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://www.playcast.ru/uploads/2016/08/23/19667603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540000">
            <a:off x="1705624" y="5642474"/>
            <a:ext cx="968180" cy="87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://www.playcast.ru/uploads/2016/08/23/19667603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">
            <a:off x="8113237" y="5642475"/>
            <a:ext cx="968180" cy="87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://www.playcast.ru/uploads/2016/08/23/19667603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1280000">
            <a:off x="457980" y="4033205"/>
            <a:ext cx="968180" cy="87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://www.playcast.ru/uploads/2016/08/23/19667603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500000">
            <a:off x="6965800" y="3969589"/>
            <a:ext cx="968180" cy="87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290" y="142852"/>
            <a:ext cx="6595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Любим мы повеселиться, 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 пора нам спать ложиться!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5" name="Picture 3" descr="20170511_150310"/>
          <p:cNvPicPr>
            <a:picLocks noChangeAspect="1" noChangeArrowheads="1"/>
          </p:cNvPicPr>
          <p:nvPr/>
        </p:nvPicPr>
        <p:blipFill>
          <a:blip r:embed="rId2" cstate="print"/>
          <a:srcRect t="24463" b="22087"/>
          <a:stretch>
            <a:fillRect/>
          </a:stretch>
        </p:blipFill>
        <p:spPr bwMode="auto">
          <a:xfrm>
            <a:off x="5143504" y="2214554"/>
            <a:ext cx="2928958" cy="27829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User\Desktop\Camera\20170511_150205.jpg"/>
          <p:cNvPicPr>
            <a:picLocks noChangeAspect="1" noChangeArrowheads="1"/>
          </p:cNvPicPr>
          <p:nvPr/>
        </p:nvPicPr>
        <p:blipFill>
          <a:blip r:embed="rId3" cstate="print"/>
          <a:srcRect t="23077"/>
          <a:stretch>
            <a:fillRect/>
          </a:stretch>
        </p:blipFill>
        <p:spPr bwMode="auto">
          <a:xfrm>
            <a:off x="1000100" y="1643050"/>
            <a:ext cx="3543790" cy="4846201"/>
          </a:xfrm>
          <a:prstGeom prst="rect">
            <a:avLst/>
          </a:prstGeom>
          <a:noFill/>
        </p:spPr>
      </p:pic>
      <p:pic>
        <p:nvPicPr>
          <p:cNvPr id="6" name="Рисунок 5" descr="http://photoshopia.ru/clipart/data/1319/medium/1442769813768_photoshopia_ru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428736"/>
            <a:ext cx="135732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hotoshopia.ru/clipart/data/1319/medium/1442769813768_photoshopia_ru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357554" y="4071942"/>
            <a:ext cx="135732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9090/39663434.418/0_8eac7_5c310969_XL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929190" y="3571876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-fotki.yandex.ru/get/9090/39663434.418/0_8eac7_5c310969_XL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643702" y="2071678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1604" y="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Вот уже и три часа, просыпаться нам пора!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1" name="Picture 3" descr="C:\Users\User\Desktop\Camera\20170511_150407.jpg"/>
          <p:cNvPicPr>
            <a:picLocks noChangeAspect="1" noChangeArrowheads="1"/>
          </p:cNvPicPr>
          <p:nvPr/>
        </p:nvPicPr>
        <p:blipFill>
          <a:blip r:embed="rId2" cstate="print"/>
          <a:srcRect t="18080"/>
          <a:stretch>
            <a:fillRect/>
          </a:stretch>
        </p:blipFill>
        <p:spPr bwMode="auto">
          <a:xfrm>
            <a:off x="3357554" y="1857364"/>
            <a:ext cx="2891767" cy="4211416"/>
          </a:xfrm>
          <a:prstGeom prst="rect">
            <a:avLst/>
          </a:prstGeom>
          <a:noFill/>
        </p:spPr>
      </p:pic>
      <p:pic>
        <p:nvPicPr>
          <p:cNvPr id="7173" name="Picture 5" descr="20170511_150302"/>
          <p:cNvPicPr>
            <a:picLocks noChangeAspect="1" noChangeArrowheads="1"/>
          </p:cNvPicPr>
          <p:nvPr/>
        </p:nvPicPr>
        <p:blipFill>
          <a:blip r:embed="rId3" cstate="print"/>
          <a:srcRect t="3683" b="20718"/>
          <a:stretch>
            <a:fillRect/>
          </a:stretch>
        </p:blipFill>
        <p:spPr bwMode="auto">
          <a:xfrm>
            <a:off x="6500826" y="1071546"/>
            <a:ext cx="2286016" cy="307183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176" name="Picture 8" descr="20170511_150112"/>
          <p:cNvPicPr>
            <a:picLocks noChangeAspect="1" noChangeArrowheads="1"/>
          </p:cNvPicPr>
          <p:nvPr/>
        </p:nvPicPr>
        <p:blipFill>
          <a:blip r:embed="rId4" cstate="print"/>
          <a:srcRect t="18523" b="9021"/>
          <a:stretch>
            <a:fillRect/>
          </a:stretch>
        </p:blipFill>
        <p:spPr bwMode="auto">
          <a:xfrm>
            <a:off x="785786" y="3500438"/>
            <a:ext cx="2384713" cy="307183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148" name="Picture 4" descr="http://img-fotki.yandex.ru/get/6813/39663434.5f2/0_9aa23_9d33c0b8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500174"/>
            <a:ext cx="1808557" cy="1785950"/>
          </a:xfrm>
          <a:prstGeom prst="rect">
            <a:avLst/>
          </a:prstGeom>
          <a:noFill/>
        </p:spPr>
      </p:pic>
      <p:pic>
        <p:nvPicPr>
          <p:cNvPr id="8" name="Рисунок 7" descr="http://img-fotki.yandex.ru/get/9554/47407354.d6f/0_155f4e_3449f868_orig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1714488"/>
            <a:ext cx="1152525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g-fotki.yandex.ru/get/9554/47407354.d6f/0_155f4e_3449f868_orig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214942" y="4929198"/>
            <a:ext cx="1152525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-fotki.yandex.ru/get/4703/lulu0501.af/0_60bce_10258e96_ori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5214950"/>
            <a:ext cx="15335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-fotki.yandex.ru/get/4703/lulu0501.af/0_60bce_10258e96_ori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571472" y="3357562"/>
            <a:ext cx="15335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mg-fotki.yandex.ru/get/4703/lulu0501.af/0_60bce_10258e96_ori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286512" y="2786058"/>
            <a:ext cx="15335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mg-fotki.yandex.ru/get/4703/lulu0501.af/0_60bce_10258e96_ori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7500958" y="857232"/>
            <a:ext cx="15335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8662" y="0"/>
            <a:ext cx="6572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Любим быстро одеваться, закаляться, умываться     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немного баловаться!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8" name="Picture 4" descr="20161101_151505"/>
          <p:cNvPicPr>
            <a:picLocks noChangeAspect="1" noChangeArrowheads="1"/>
          </p:cNvPicPr>
          <p:nvPr/>
        </p:nvPicPr>
        <p:blipFill>
          <a:blip r:embed="rId2" cstate="print"/>
          <a:srcRect t="22087" r="752"/>
          <a:stretch>
            <a:fillRect/>
          </a:stretch>
        </p:blipFill>
        <p:spPr bwMode="auto">
          <a:xfrm>
            <a:off x="6357950" y="3357562"/>
            <a:ext cx="2355847" cy="32879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User\Desktop\Camera\20161123_100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571744"/>
            <a:ext cx="2071702" cy="3683027"/>
          </a:xfrm>
          <a:prstGeom prst="rect">
            <a:avLst/>
          </a:prstGeom>
          <a:noFill/>
        </p:spPr>
      </p:pic>
      <p:pic>
        <p:nvPicPr>
          <p:cNvPr id="1031" name="Picture 7" descr="20170313_103407"/>
          <p:cNvPicPr>
            <a:picLocks noChangeAspect="1" noChangeArrowheads="1"/>
          </p:cNvPicPr>
          <p:nvPr/>
        </p:nvPicPr>
        <p:blipFill>
          <a:blip r:embed="rId4" cstate="print"/>
          <a:srcRect t="12584"/>
          <a:stretch>
            <a:fillRect/>
          </a:stretch>
        </p:blipFill>
        <p:spPr bwMode="auto">
          <a:xfrm>
            <a:off x="6786578" y="285728"/>
            <a:ext cx="1877301" cy="29172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Camera\image-0-02-05-5b214591ad393ab8532a0cad9a8fa3ac45299b4e4dd8358d4c0f5a1d4a72eac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143116"/>
            <a:ext cx="3000397" cy="4000528"/>
          </a:xfrm>
          <a:prstGeom prst="rect">
            <a:avLst/>
          </a:prstGeom>
          <a:noFill/>
        </p:spPr>
      </p:pic>
      <p:pic>
        <p:nvPicPr>
          <p:cNvPr id="7" name="Рисунок 6" descr="http://img-fotki.yandex.ru/get/4520/132700761.2/0_62967_d3e2ca1a_XL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929198"/>
            <a:ext cx="1491409" cy="135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4520/132700761.2/0_62967_d3e2ca1a_XL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0800000">
            <a:off x="3000363" y="2000240"/>
            <a:ext cx="150019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photoshopia.ru/clipart/data/1319/medium/1442769813768_photoshopia_ru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2357430"/>
            <a:ext cx="1180814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photoshopia.ru/clipart/data/1319/medium/1442769813768_photoshopia_ru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7715272" y="4657725"/>
            <a:ext cx="1180814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-fotki.yandex.ru/get/9151/39663434.5a0/0_98f40_6b5acf66_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500958" y="214290"/>
            <a:ext cx="1390652" cy="124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161215_121155"/>
          <p:cNvPicPr>
            <a:picLocks noChangeAspect="1" noChangeArrowheads="1"/>
          </p:cNvPicPr>
          <p:nvPr/>
        </p:nvPicPr>
        <p:blipFill>
          <a:blip r:embed="rId2" cstate="print"/>
          <a:srcRect t="17336" b="12584"/>
          <a:stretch>
            <a:fillRect/>
          </a:stretch>
        </p:blipFill>
        <p:spPr bwMode="auto">
          <a:xfrm>
            <a:off x="6006042" y="214290"/>
            <a:ext cx="2495048" cy="3108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" name="Picture 5" descr="20161116_124119"/>
          <p:cNvPicPr>
            <a:picLocks noChangeAspect="1" noChangeArrowheads="1"/>
          </p:cNvPicPr>
          <p:nvPr/>
        </p:nvPicPr>
        <p:blipFill>
          <a:blip r:embed="rId3" cstate="print"/>
          <a:srcRect t="18523"/>
          <a:stretch>
            <a:fillRect/>
          </a:stretch>
        </p:blipFill>
        <p:spPr bwMode="auto">
          <a:xfrm>
            <a:off x="857224" y="214290"/>
            <a:ext cx="2143140" cy="31053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User\Desktop\Camera\20170315_102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500438"/>
            <a:ext cx="5691227" cy="3201315"/>
          </a:xfrm>
          <a:prstGeom prst="rect">
            <a:avLst/>
          </a:prstGeom>
          <a:noFill/>
        </p:spPr>
      </p:pic>
      <p:pic>
        <p:nvPicPr>
          <p:cNvPr id="4100" name="Picture 4" descr="http://nenuda.ru/nuda/246/245169/245169_html_6ca6ed4f.png"/>
          <p:cNvPicPr>
            <a:picLocks noChangeAspect="1" noChangeArrowheads="1"/>
          </p:cNvPicPr>
          <p:nvPr/>
        </p:nvPicPr>
        <p:blipFill>
          <a:blip r:embed="rId5" cstate="print"/>
          <a:srcRect l="39057" r="192"/>
          <a:stretch>
            <a:fillRect/>
          </a:stretch>
        </p:blipFill>
        <p:spPr bwMode="auto">
          <a:xfrm>
            <a:off x="3071802" y="1214422"/>
            <a:ext cx="3000396" cy="1425291"/>
          </a:xfrm>
          <a:prstGeom prst="rect">
            <a:avLst/>
          </a:prstGeom>
          <a:noFill/>
        </p:spPr>
      </p:pic>
      <p:pic>
        <p:nvPicPr>
          <p:cNvPr id="8" name="Picture 4" descr="http://nenuda.ru/nuda/246/245169/245169_html_6ca6ed4f.png"/>
          <p:cNvPicPr>
            <a:picLocks noChangeAspect="1" noChangeArrowheads="1"/>
          </p:cNvPicPr>
          <p:nvPr/>
        </p:nvPicPr>
        <p:blipFill>
          <a:blip r:embed="rId5" cstate="print"/>
          <a:srcRect l="72325" r="13210"/>
          <a:stretch>
            <a:fillRect/>
          </a:stretch>
        </p:blipFill>
        <p:spPr bwMode="auto">
          <a:xfrm>
            <a:off x="1142976" y="5432709"/>
            <a:ext cx="714380" cy="1425291"/>
          </a:xfrm>
          <a:prstGeom prst="rect">
            <a:avLst/>
          </a:prstGeom>
          <a:noFill/>
        </p:spPr>
      </p:pic>
      <p:pic>
        <p:nvPicPr>
          <p:cNvPr id="9" name="Picture 4" descr="http://nenuda.ru/nuda/246/245169/245169_html_6ca6ed4f.png"/>
          <p:cNvPicPr>
            <a:picLocks noChangeAspect="1" noChangeArrowheads="1"/>
          </p:cNvPicPr>
          <p:nvPr/>
        </p:nvPicPr>
        <p:blipFill>
          <a:blip r:embed="rId5" cstate="print"/>
          <a:srcRect l="85343" r="192"/>
          <a:stretch>
            <a:fillRect/>
          </a:stretch>
        </p:blipFill>
        <p:spPr bwMode="auto">
          <a:xfrm>
            <a:off x="7286644" y="5432709"/>
            <a:ext cx="714380" cy="1425291"/>
          </a:xfrm>
          <a:prstGeom prst="rect">
            <a:avLst/>
          </a:prstGeom>
          <a:noFill/>
        </p:spPr>
      </p:pic>
      <p:pic>
        <p:nvPicPr>
          <p:cNvPr id="10" name="Рисунок 9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0"/>
            <a:ext cx="153828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286644" y="2214554"/>
            <a:ext cx="153828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483366" y="2231222"/>
            <a:ext cx="153828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www.playcast.ru/uploads/2017/01/18/2132300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769249" y="-54793"/>
            <a:ext cx="1538289" cy="13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0"/>
            <a:ext cx="857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нашем садике родном мы на праздниках поем, день рождения отмечаем, никого не</a:t>
            </a:r>
          </a:p>
          <a:p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забываем!</a:t>
            </a:r>
            <a:endParaRPr lang="ru-RU" sz="32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Camera\20170222_154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720000">
            <a:off x="375497" y="1875281"/>
            <a:ext cx="3502560" cy="1970190"/>
          </a:xfrm>
          <a:prstGeom prst="rect">
            <a:avLst/>
          </a:prstGeom>
          <a:noFill/>
        </p:spPr>
      </p:pic>
      <p:pic>
        <p:nvPicPr>
          <p:cNvPr id="2050" name="Picture 2" descr="C:\Users\User\Desktop\Camera\image-0-02-05-c661cc04ee70cf15577fd24a7a2080a0d6f175fc1b9e61e2cb155814ec47778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0000">
            <a:off x="5100327" y="1760134"/>
            <a:ext cx="3599175" cy="2024536"/>
          </a:xfrm>
          <a:prstGeom prst="rect">
            <a:avLst/>
          </a:prstGeom>
          <a:noFill/>
        </p:spPr>
      </p:pic>
      <p:pic>
        <p:nvPicPr>
          <p:cNvPr id="8197" name="Picture 5" descr="C:\Users\User\Desktop\Camera\WP_20170220_10_37_18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000504"/>
            <a:ext cx="4714876" cy="2648479"/>
          </a:xfrm>
          <a:prstGeom prst="rect">
            <a:avLst/>
          </a:prstGeom>
          <a:noFill/>
        </p:spPr>
      </p:pic>
      <p:pic>
        <p:nvPicPr>
          <p:cNvPr id="6" name="Рисунок 5" descr="http://photoshopia.ru/clipart/data/1319/medium/1442769813768_photoshopia_ru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786190"/>
            <a:ext cx="1180814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hotoshopia.ru/clipart/data/1319/medium/1442769813768_photoshopia_ru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215074" y="4657725"/>
            <a:ext cx="1180814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http://vshkola1.my1.ru/Dokuments/2015/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357298"/>
            <a:ext cx="2533650" cy="2609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0100" y="142852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Воспитатели нас учат вместе всем дружить, ведь тогда в детсаде будет </a:t>
            </a:r>
          </a:p>
          <a:p>
            <a:r>
              <a:rPr lang="ru-RU" sz="32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весело нам жить!</a:t>
            </a:r>
            <a:endParaRPr lang="ru-RU" sz="32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 descr="C:\Users\User\Desktop\Camera\20170510_105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071678"/>
            <a:ext cx="3302023" cy="1857388"/>
          </a:xfrm>
          <a:prstGeom prst="rect">
            <a:avLst/>
          </a:prstGeom>
          <a:noFill/>
        </p:spPr>
      </p:pic>
      <p:pic>
        <p:nvPicPr>
          <p:cNvPr id="4098" name="Picture 2" descr="C:\Users\User\Desktop\Camera\20170515_170946.jpg"/>
          <p:cNvPicPr>
            <a:picLocks noChangeAspect="1" noChangeArrowheads="1"/>
          </p:cNvPicPr>
          <p:nvPr/>
        </p:nvPicPr>
        <p:blipFill>
          <a:blip r:embed="rId3" cstate="print"/>
          <a:srcRect l="21635" t="3846" r="13461"/>
          <a:stretch>
            <a:fillRect/>
          </a:stretch>
        </p:blipFill>
        <p:spPr bwMode="auto">
          <a:xfrm>
            <a:off x="571472" y="1928802"/>
            <a:ext cx="2143140" cy="1785932"/>
          </a:xfrm>
          <a:prstGeom prst="rect">
            <a:avLst/>
          </a:prstGeom>
          <a:noFill/>
        </p:spPr>
      </p:pic>
      <p:pic>
        <p:nvPicPr>
          <p:cNvPr id="4099" name="Picture 3" descr="C:\Users\User\Desktop\Camera\20170515_171011.jpg"/>
          <p:cNvPicPr>
            <a:picLocks noChangeAspect="1" noChangeArrowheads="1"/>
          </p:cNvPicPr>
          <p:nvPr/>
        </p:nvPicPr>
        <p:blipFill>
          <a:blip r:embed="rId4" cstate="print"/>
          <a:srcRect l="20455" r="4545"/>
          <a:stretch>
            <a:fillRect/>
          </a:stretch>
        </p:blipFill>
        <p:spPr bwMode="auto">
          <a:xfrm>
            <a:off x="6286512" y="1928802"/>
            <a:ext cx="2357454" cy="1768077"/>
          </a:xfrm>
          <a:prstGeom prst="rect">
            <a:avLst/>
          </a:prstGeom>
          <a:noFill/>
        </p:spPr>
      </p:pic>
      <p:pic>
        <p:nvPicPr>
          <p:cNvPr id="4100" name="Picture 4" descr="C:\Users\User\Desktop\Camera\20170315_110233.jpg"/>
          <p:cNvPicPr>
            <a:picLocks noChangeAspect="1" noChangeArrowheads="1"/>
          </p:cNvPicPr>
          <p:nvPr/>
        </p:nvPicPr>
        <p:blipFill>
          <a:blip r:embed="rId5" cstate="print"/>
          <a:srcRect t="27513"/>
          <a:stretch>
            <a:fillRect/>
          </a:stretch>
        </p:blipFill>
        <p:spPr bwMode="auto">
          <a:xfrm>
            <a:off x="1643042" y="4143380"/>
            <a:ext cx="6000760" cy="2446734"/>
          </a:xfrm>
          <a:prstGeom prst="rect">
            <a:avLst/>
          </a:prstGeom>
          <a:noFill/>
        </p:spPr>
      </p:pic>
      <p:pic>
        <p:nvPicPr>
          <p:cNvPr id="7" name="Рисунок 6" descr="http://static2.keep4u.ru/2012/10/19/90c835a9ee1fb0014ed560a2173d81bc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571876"/>
            <a:ext cx="157163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tatic2.keep4u.ru/2012/10/19/90c835a9ee1fb0014ed560a2173d81bc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6500825" y="5357826"/>
            <a:ext cx="1678763" cy="170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http://www.playcast.ru/uploads/2016/02/07/17200486.gif"/>
          <p:cNvPicPr>
            <a:picLocks noChangeAspect="1" noChangeArrowheads="1"/>
          </p:cNvPicPr>
          <p:nvPr/>
        </p:nvPicPr>
        <p:blipFill>
          <a:blip r:embed="rId8" cstate="print"/>
          <a:srcRect l="22436" r="3845"/>
          <a:stretch>
            <a:fillRect/>
          </a:stretch>
        </p:blipFill>
        <p:spPr bwMode="auto">
          <a:xfrm>
            <a:off x="2857488" y="2000240"/>
            <a:ext cx="3286148" cy="400050"/>
          </a:xfrm>
          <a:prstGeom prst="rect">
            <a:avLst/>
          </a:prstGeom>
          <a:noFill/>
        </p:spPr>
      </p:pic>
      <p:pic>
        <p:nvPicPr>
          <p:cNvPr id="13" name="Picture 8" descr="http://www.playcast.ru/uploads/2016/02/07/17200486.gif"/>
          <p:cNvPicPr>
            <a:picLocks noChangeAspect="1" noChangeArrowheads="1"/>
          </p:cNvPicPr>
          <p:nvPr/>
        </p:nvPicPr>
        <p:blipFill>
          <a:blip r:embed="rId8" cstate="print"/>
          <a:srcRect l="22436" r="26281"/>
          <a:stretch>
            <a:fillRect/>
          </a:stretch>
        </p:blipFill>
        <p:spPr bwMode="auto">
          <a:xfrm>
            <a:off x="500034" y="1857364"/>
            <a:ext cx="2286016" cy="400050"/>
          </a:xfrm>
          <a:prstGeom prst="rect">
            <a:avLst/>
          </a:prstGeom>
          <a:noFill/>
        </p:spPr>
      </p:pic>
      <p:pic>
        <p:nvPicPr>
          <p:cNvPr id="14" name="Picture 8" descr="http://www.playcast.ru/uploads/2016/02/07/17200486.gif"/>
          <p:cNvPicPr>
            <a:picLocks noChangeAspect="1" noChangeArrowheads="1"/>
          </p:cNvPicPr>
          <p:nvPr/>
        </p:nvPicPr>
        <p:blipFill>
          <a:blip r:embed="rId8" cstate="print"/>
          <a:srcRect l="22436" r="24678"/>
          <a:stretch>
            <a:fillRect/>
          </a:stretch>
        </p:blipFill>
        <p:spPr bwMode="auto">
          <a:xfrm>
            <a:off x="6286512" y="1857364"/>
            <a:ext cx="2357454" cy="400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0166" y="2714620"/>
            <a:ext cx="697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внимание!</a:t>
            </a:r>
            <a:endParaRPr lang="ru-RU" sz="54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http://d17113.edu35.ru/images/1162019_html_8f44569.p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636"/>
            <a:ext cx="8182450" cy="1171580"/>
          </a:xfrm>
          <a:prstGeom prst="rect">
            <a:avLst/>
          </a:prstGeom>
          <a:noFill/>
        </p:spPr>
      </p:pic>
      <p:pic>
        <p:nvPicPr>
          <p:cNvPr id="1040" name="Picture 16" descr="http://justclickit.ru/flash/girl/girl%20%283417%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28604"/>
            <a:ext cx="2466312" cy="2143140"/>
          </a:xfrm>
          <a:prstGeom prst="rect">
            <a:avLst/>
          </a:prstGeom>
          <a:noFill/>
        </p:spPr>
      </p:pic>
      <p:pic>
        <p:nvPicPr>
          <p:cNvPr id="1042" name="Picture 18" descr="http://justclickit.ru/flash/child/child%20%28650%2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857232"/>
            <a:ext cx="1143008" cy="1565427"/>
          </a:xfrm>
          <a:prstGeom prst="rect">
            <a:avLst/>
          </a:prstGeom>
          <a:noFill/>
        </p:spPr>
      </p:pic>
      <p:pic>
        <p:nvPicPr>
          <p:cNvPr id="1046" name="Picture 22" descr="http://smayli.ru/data/smiles/kukli-284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642918"/>
            <a:ext cx="2616742" cy="1643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4414" y="2214554"/>
            <a:ext cx="7240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Наша группа «Акварелька»,</a:t>
            </a:r>
          </a:p>
          <a:p>
            <a:r>
              <a:rPr lang="ru-RU" sz="4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Занята у нас неделька.</a:t>
            </a:r>
          </a:p>
          <a:p>
            <a:r>
              <a:rPr lang="ru-RU" sz="4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Лепить любим, рисовать,</a:t>
            </a:r>
          </a:p>
          <a:p>
            <a:r>
              <a:rPr lang="ru-RU" sz="4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игры разные играть.</a:t>
            </a:r>
          </a:p>
          <a:p>
            <a:r>
              <a:rPr lang="ru-RU" sz="4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Мы танцуем и поём.</a:t>
            </a:r>
          </a:p>
          <a:p>
            <a:r>
              <a:rPr lang="ru-RU" sz="4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Вместе весело живём!!!</a:t>
            </a:r>
            <a:endParaRPr lang="ru-RU" sz="44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33CC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416" name="Picture 8" descr="http://img1.picmix.com/output/stamp/normal/4/6/0/6/256064_f92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28604"/>
            <a:ext cx="5715040" cy="1971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8662" y="260648"/>
            <a:ext cx="742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Чтобы здоровье было в порядке-  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утром делаем зарядку!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" name="Группа 5"/>
          <p:cNvGrpSpPr/>
          <p:nvPr/>
        </p:nvGrpSpPr>
        <p:grpSpPr>
          <a:xfrm rot="4737650">
            <a:off x="7535507" y="109818"/>
            <a:ext cx="1063210" cy="1794778"/>
            <a:chOff x="6228184" y="4365104"/>
            <a:chExt cx="984684" cy="1662220"/>
          </a:xfrm>
        </p:grpSpPr>
        <p:sp>
          <p:nvSpPr>
            <p:cNvPr id="7" name="Овал 6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075" name="Picture 3" descr="C:\Users\User\Desktop\Camera\20170515_080035.jpg"/>
          <p:cNvPicPr>
            <a:picLocks noChangeAspect="1" noChangeArrowheads="1"/>
          </p:cNvPicPr>
          <p:nvPr/>
        </p:nvPicPr>
        <p:blipFill>
          <a:blip r:embed="rId2" cstate="print"/>
          <a:srcRect r="17000"/>
          <a:stretch>
            <a:fillRect/>
          </a:stretch>
        </p:blipFill>
        <p:spPr bwMode="auto">
          <a:xfrm>
            <a:off x="1643042" y="1928802"/>
            <a:ext cx="5929354" cy="4018370"/>
          </a:xfrm>
          <a:prstGeom prst="rect">
            <a:avLst/>
          </a:prstGeom>
          <a:noFill/>
        </p:spPr>
      </p:pic>
      <p:pic>
        <p:nvPicPr>
          <p:cNvPr id="11" name="Рисунок 10" descr="http://static2.keep4u.ru/2012/10/19/90c835a9ee1fb0014ed560a2173d81bc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203595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static2.keep4u.ru/2012/10/19/90c835a9ee1fb0014ed560a2173d81bc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43636" y="4572008"/>
            <a:ext cx="203595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76" y="260648"/>
            <a:ext cx="6858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Чтоб опрятным оставаться-   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мы умеем умываться!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" name="Группа 5"/>
          <p:cNvGrpSpPr/>
          <p:nvPr/>
        </p:nvGrpSpPr>
        <p:grpSpPr>
          <a:xfrm rot="4737650">
            <a:off x="7535507" y="109818"/>
            <a:ext cx="1063210" cy="1794778"/>
            <a:chOff x="6228184" y="4365104"/>
            <a:chExt cx="984684" cy="1662220"/>
          </a:xfrm>
        </p:grpSpPr>
        <p:sp>
          <p:nvSpPr>
            <p:cNvPr id="7" name="Овал 6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100" name="Picture 4" descr="20170511_152538"/>
          <p:cNvPicPr>
            <a:picLocks noChangeAspect="1" noChangeArrowheads="1"/>
          </p:cNvPicPr>
          <p:nvPr/>
        </p:nvPicPr>
        <p:blipFill>
          <a:blip r:embed="rId2" cstate="print"/>
          <a:srcRect t="25650"/>
          <a:stretch>
            <a:fillRect/>
          </a:stretch>
        </p:blipFill>
        <p:spPr bwMode="auto">
          <a:xfrm>
            <a:off x="6000760" y="1928802"/>
            <a:ext cx="2286016" cy="30225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101" name="Picture 5" descr="20170511_152510"/>
          <p:cNvPicPr>
            <a:picLocks noChangeAspect="1" noChangeArrowheads="1"/>
          </p:cNvPicPr>
          <p:nvPr/>
        </p:nvPicPr>
        <p:blipFill>
          <a:blip r:embed="rId3" cstate="print"/>
          <a:srcRect t="31589"/>
          <a:stretch>
            <a:fillRect/>
          </a:stretch>
        </p:blipFill>
        <p:spPr bwMode="auto">
          <a:xfrm>
            <a:off x="857225" y="1903911"/>
            <a:ext cx="2500330" cy="30407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104" name="Picture 8" descr="http://st1.stranamam.ru/data/cache/2016oct/22/04/20844207_40487-650x0.jpg"/>
          <p:cNvPicPr>
            <a:picLocks noChangeAspect="1" noChangeArrowheads="1"/>
          </p:cNvPicPr>
          <p:nvPr/>
        </p:nvPicPr>
        <p:blipFill>
          <a:blip r:embed="rId4" cstate="print"/>
          <a:srcRect l="11111" t="2083" r="11111" b="4167"/>
          <a:stretch>
            <a:fillRect/>
          </a:stretch>
        </p:blipFill>
        <p:spPr bwMode="auto">
          <a:xfrm>
            <a:off x="3643306" y="3429000"/>
            <a:ext cx="2000264" cy="3214710"/>
          </a:xfrm>
          <a:prstGeom prst="rect">
            <a:avLst/>
          </a:prstGeom>
          <a:noFill/>
        </p:spPr>
      </p:pic>
      <p:pic>
        <p:nvPicPr>
          <p:cNvPr id="4108" name="Picture 12" descr="http://www.playcast.ru/uploads/2015/01/09/1151977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40754" y="1888082"/>
            <a:ext cx="1714512" cy="1367324"/>
          </a:xfrm>
          <a:prstGeom prst="rect">
            <a:avLst/>
          </a:prstGeom>
          <a:noFill/>
        </p:spPr>
      </p:pic>
      <p:pic>
        <p:nvPicPr>
          <p:cNvPr id="16" name="Picture 12" descr="http://www.playcast.ru/uploads/2015/01/09/1151977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6200000">
            <a:off x="2112390" y="3745470"/>
            <a:ext cx="1714512" cy="1367324"/>
          </a:xfrm>
          <a:prstGeom prst="rect">
            <a:avLst/>
          </a:prstGeom>
          <a:noFill/>
        </p:spPr>
      </p:pic>
      <p:pic>
        <p:nvPicPr>
          <p:cNvPr id="18" name="Picture 12" descr="http://www.playcast.ru/uploads/2015/01/09/1151977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643050"/>
            <a:ext cx="1714512" cy="1367324"/>
          </a:xfrm>
          <a:prstGeom prst="rect">
            <a:avLst/>
          </a:prstGeom>
          <a:noFill/>
        </p:spPr>
      </p:pic>
      <p:pic>
        <p:nvPicPr>
          <p:cNvPr id="19" name="Picture 12" descr="http://www.playcast.ru/uploads/2015/01/09/1151977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2400000">
            <a:off x="5715008" y="3857628"/>
            <a:ext cx="1714512" cy="1367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28" y="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Мы отложили все дела - к 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столу нас няня позвала!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20170511_152014"/>
          <p:cNvPicPr>
            <a:picLocks noChangeAspect="1" noChangeArrowheads="1"/>
          </p:cNvPicPr>
          <p:nvPr/>
        </p:nvPicPr>
        <p:blipFill>
          <a:blip r:embed="rId2" cstate="print"/>
          <a:srcRect l="10039" t="24463" r="4633" b="16147"/>
          <a:stretch>
            <a:fillRect/>
          </a:stretch>
        </p:blipFill>
        <p:spPr bwMode="auto">
          <a:xfrm>
            <a:off x="3273303" y="1806520"/>
            <a:ext cx="2870333" cy="355130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148" name="Picture 4" descr="C:\Users\User\Desktop\Camera\20161019_153422.jpg"/>
          <p:cNvPicPr>
            <a:picLocks noChangeAspect="1" noChangeArrowheads="1"/>
          </p:cNvPicPr>
          <p:nvPr/>
        </p:nvPicPr>
        <p:blipFill>
          <a:blip r:embed="rId3" cstate="print"/>
          <a:srcRect t="25000"/>
          <a:stretch>
            <a:fillRect/>
          </a:stretch>
        </p:blipFill>
        <p:spPr bwMode="auto">
          <a:xfrm>
            <a:off x="1000100" y="1285860"/>
            <a:ext cx="1982392" cy="2643181"/>
          </a:xfrm>
          <a:prstGeom prst="rect">
            <a:avLst/>
          </a:prstGeom>
          <a:noFill/>
        </p:spPr>
      </p:pic>
      <p:pic>
        <p:nvPicPr>
          <p:cNvPr id="6149" name="Picture 5" descr="C:\Users\User\Desktop\Camera\20170125_152240.jpg"/>
          <p:cNvPicPr>
            <a:picLocks noChangeAspect="1" noChangeArrowheads="1"/>
          </p:cNvPicPr>
          <p:nvPr/>
        </p:nvPicPr>
        <p:blipFill>
          <a:blip r:embed="rId4" cstate="print"/>
          <a:srcRect t="26041"/>
          <a:stretch>
            <a:fillRect/>
          </a:stretch>
        </p:blipFill>
        <p:spPr bwMode="auto">
          <a:xfrm>
            <a:off x="1000100" y="4071942"/>
            <a:ext cx="1973075" cy="2594234"/>
          </a:xfrm>
          <a:prstGeom prst="rect">
            <a:avLst/>
          </a:prstGeom>
          <a:noFill/>
        </p:spPr>
      </p:pic>
      <p:pic>
        <p:nvPicPr>
          <p:cNvPr id="6151" name="Picture 7" descr="http://www.playcast.ru/uploads/2014/11/29/108542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714488"/>
            <a:ext cx="1214446" cy="1198182"/>
          </a:xfrm>
          <a:prstGeom prst="rect">
            <a:avLst/>
          </a:prstGeom>
          <a:noFill/>
        </p:spPr>
      </p:pic>
      <p:pic>
        <p:nvPicPr>
          <p:cNvPr id="13" name="Picture 7" descr="http://www.playcast.ru/uploads/2014/11/29/108542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3207567" y="4364805"/>
            <a:ext cx="1062030" cy="1047807"/>
          </a:xfrm>
          <a:prstGeom prst="rect">
            <a:avLst/>
          </a:prstGeom>
          <a:noFill/>
        </p:spPr>
      </p:pic>
      <p:pic>
        <p:nvPicPr>
          <p:cNvPr id="15" name="Picture 7" descr="http://www.playcast.ru/uploads/2014/11/29/108542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214942" y="4420520"/>
            <a:ext cx="990592" cy="977325"/>
          </a:xfrm>
          <a:prstGeom prst="rect">
            <a:avLst/>
          </a:prstGeom>
          <a:noFill/>
        </p:spPr>
      </p:pic>
      <p:pic>
        <p:nvPicPr>
          <p:cNvPr id="16" name="Picture 7" descr="http://www.playcast.ru/uploads/2014/11/29/108542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992496" y="1722620"/>
            <a:ext cx="1214448" cy="1198184"/>
          </a:xfrm>
          <a:prstGeom prst="rect">
            <a:avLst/>
          </a:prstGeom>
          <a:noFill/>
        </p:spPr>
      </p:pic>
      <p:sp>
        <p:nvSpPr>
          <p:cNvPr id="6155" name="AutoShape 11" descr="http://proxy.whoisaaronbrown.com/proxy/http:/img-fotki.yandex.ru/get/9304/39663434.3bb/0_8b679_60acfaea_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57" name="AutoShape 13" descr="http://proxy.whoisaaronbrown.com/proxy/http:/img-fotki.yandex.ru/get/9304/39663434.3bb/0_8b679_60acfaea_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67" name="Picture 23" descr="http://img-fotki.yandex.ru/get/9062/39663434.416/0_8ea7e_400bf1ee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00000">
            <a:off x="3553844" y="4709370"/>
            <a:ext cx="2168157" cy="1857388"/>
          </a:xfrm>
          <a:prstGeom prst="rect">
            <a:avLst/>
          </a:prstGeom>
          <a:noFill/>
        </p:spPr>
      </p:pic>
      <p:pic>
        <p:nvPicPr>
          <p:cNvPr id="6169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1142984"/>
            <a:ext cx="1214446" cy="1214446"/>
          </a:xfrm>
          <a:prstGeom prst="rect">
            <a:avLst/>
          </a:prstGeom>
          <a:noFill/>
        </p:spPr>
      </p:pic>
      <p:pic>
        <p:nvPicPr>
          <p:cNvPr id="26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929066"/>
            <a:ext cx="1214446" cy="1214446"/>
          </a:xfrm>
          <a:prstGeom prst="rect">
            <a:avLst/>
          </a:prstGeom>
          <a:noFill/>
        </p:spPr>
      </p:pic>
      <p:pic>
        <p:nvPicPr>
          <p:cNvPr id="28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857356" y="2786058"/>
            <a:ext cx="1214446" cy="1214446"/>
          </a:xfrm>
          <a:prstGeom prst="rect">
            <a:avLst/>
          </a:prstGeom>
          <a:noFill/>
        </p:spPr>
      </p:pic>
      <p:pic>
        <p:nvPicPr>
          <p:cNvPr id="29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857356" y="5643554"/>
            <a:ext cx="1214446" cy="1214446"/>
          </a:xfrm>
          <a:prstGeom prst="rect">
            <a:avLst/>
          </a:prstGeom>
          <a:noFill/>
        </p:spPr>
      </p:pic>
      <p:pic>
        <p:nvPicPr>
          <p:cNvPr id="1026" name="Picture 2" descr="C:\Users\User\Desktop\смешные фото детей\20220921_121205.jpg"/>
          <p:cNvPicPr>
            <a:picLocks noChangeAspect="1" noChangeArrowheads="1"/>
          </p:cNvPicPr>
          <p:nvPr/>
        </p:nvPicPr>
        <p:blipFill>
          <a:blip r:embed="rId8" cstate="print"/>
          <a:srcRect t="3163"/>
          <a:stretch>
            <a:fillRect/>
          </a:stretch>
        </p:blipFill>
        <p:spPr bwMode="auto">
          <a:xfrm>
            <a:off x="6516216" y="4149080"/>
            <a:ext cx="1851670" cy="2390812"/>
          </a:xfrm>
          <a:prstGeom prst="rect">
            <a:avLst/>
          </a:prstGeom>
          <a:noFill/>
        </p:spPr>
      </p:pic>
      <p:pic>
        <p:nvPicPr>
          <p:cNvPr id="32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6300192" y="5517232"/>
            <a:ext cx="1214446" cy="1214446"/>
          </a:xfrm>
          <a:prstGeom prst="rect">
            <a:avLst/>
          </a:prstGeom>
          <a:noFill/>
        </p:spPr>
      </p:pic>
      <p:pic>
        <p:nvPicPr>
          <p:cNvPr id="34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380312" y="4005064"/>
            <a:ext cx="1214446" cy="1214446"/>
          </a:xfrm>
          <a:prstGeom prst="rect">
            <a:avLst/>
          </a:prstGeom>
          <a:noFill/>
        </p:spPr>
      </p:pic>
      <p:pic>
        <p:nvPicPr>
          <p:cNvPr id="1027" name="Picture 3" descr="C:\Users\User\Desktop\смешные фото детей\20201214_154301.jpg"/>
          <p:cNvPicPr>
            <a:picLocks noChangeAspect="1" noChangeArrowheads="1"/>
          </p:cNvPicPr>
          <p:nvPr/>
        </p:nvPicPr>
        <p:blipFill>
          <a:blip r:embed="rId9" cstate="print"/>
          <a:srcRect l="5212" t="18762" b="11551"/>
          <a:stretch>
            <a:fillRect/>
          </a:stretch>
        </p:blipFill>
        <p:spPr bwMode="auto">
          <a:xfrm>
            <a:off x="6516216" y="1268760"/>
            <a:ext cx="1818120" cy="2376264"/>
          </a:xfrm>
          <a:prstGeom prst="rect">
            <a:avLst/>
          </a:prstGeom>
          <a:noFill/>
        </p:spPr>
      </p:pic>
      <p:pic>
        <p:nvPicPr>
          <p:cNvPr id="35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6300192" y="2636912"/>
            <a:ext cx="1214446" cy="1214446"/>
          </a:xfrm>
          <a:prstGeom prst="rect">
            <a:avLst/>
          </a:prstGeom>
          <a:noFill/>
        </p:spPr>
      </p:pic>
      <p:pic>
        <p:nvPicPr>
          <p:cNvPr id="36" name="Picture 25" descr="http://aura-dione.ru/gallery/images/668717_ugolki-v-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380312" y="1052736"/>
            <a:ext cx="1214446" cy="1214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290" y="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Посуду дружно убираем -   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няне нашей помогаем!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" name="Группа 5"/>
          <p:cNvGrpSpPr/>
          <p:nvPr/>
        </p:nvGrpSpPr>
        <p:grpSpPr>
          <a:xfrm rot="4737650">
            <a:off x="7535507" y="109818"/>
            <a:ext cx="1063210" cy="1794778"/>
            <a:chOff x="6228184" y="4365104"/>
            <a:chExt cx="984684" cy="1662220"/>
          </a:xfrm>
        </p:grpSpPr>
        <p:sp>
          <p:nvSpPr>
            <p:cNvPr id="7" name="Овал 6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9220" name="Picture 4" descr="20161021_165017"/>
          <p:cNvPicPr>
            <a:picLocks noChangeAspect="1" noChangeArrowheads="1"/>
          </p:cNvPicPr>
          <p:nvPr/>
        </p:nvPicPr>
        <p:blipFill>
          <a:blip r:embed="rId2" cstate="print"/>
          <a:srcRect t="13773"/>
          <a:stretch>
            <a:fillRect/>
          </a:stretch>
        </p:blipFill>
        <p:spPr bwMode="auto">
          <a:xfrm>
            <a:off x="3571868" y="1285860"/>
            <a:ext cx="2355850" cy="36115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User\Desktop\Camera\20170511_165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714620"/>
            <a:ext cx="2214578" cy="3937027"/>
          </a:xfrm>
          <a:prstGeom prst="rect">
            <a:avLst/>
          </a:prstGeom>
          <a:noFill/>
        </p:spPr>
      </p:pic>
      <p:pic>
        <p:nvPicPr>
          <p:cNvPr id="3075" name="Picture 3" descr="C:\Users\User\Desktop\Camera\20170511_165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714620"/>
            <a:ext cx="2214578" cy="3937027"/>
          </a:xfrm>
          <a:prstGeom prst="rect">
            <a:avLst/>
          </a:prstGeom>
          <a:noFill/>
        </p:spPr>
      </p:pic>
      <p:pic>
        <p:nvPicPr>
          <p:cNvPr id="12" name="Picture 6" descr="135421_zolotye-ugol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714752"/>
            <a:ext cx="1214446" cy="13073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3" name="Picture 6" descr="135421_zolotye-ugol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0800000">
            <a:off x="4786314" y="1214422"/>
            <a:ext cx="1214446" cy="13073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083" name="Picture 11" descr="http://galerey-room.ru/images/013134_13843818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2643182"/>
            <a:ext cx="1285884" cy="1285884"/>
          </a:xfrm>
          <a:prstGeom prst="rect">
            <a:avLst/>
          </a:prstGeom>
          <a:noFill/>
        </p:spPr>
      </p:pic>
      <p:pic>
        <p:nvPicPr>
          <p:cNvPr id="16" name="Picture 11" descr="http://galerey-room.ru/images/013134_13843818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2071670" y="5429264"/>
            <a:ext cx="1285884" cy="1285884"/>
          </a:xfrm>
          <a:prstGeom prst="rect">
            <a:avLst/>
          </a:prstGeom>
          <a:noFill/>
        </p:spPr>
      </p:pic>
      <p:pic>
        <p:nvPicPr>
          <p:cNvPr id="18" name="Picture 11" descr="http://galerey-room.ru/images/013134_13843818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643182"/>
            <a:ext cx="1285884" cy="1285884"/>
          </a:xfrm>
          <a:prstGeom prst="rect">
            <a:avLst/>
          </a:prstGeom>
          <a:noFill/>
        </p:spPr>
      </p:pic>
      <p:pic>
        <p:nvPicPr>
          <p:cNvPr id="19" name="Picture 11" descr="http://galerey-room.ru/images/013134_13843818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7215206" y="5429264"/>
            <a:ext cx="1285884" cy="128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260648"/>
            <a:ext cx="645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Очень любим мы играть и </a:t>
            </a:r>
          </a:p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друг друга забавлять!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Camera\20161117_160504.jpg"/>
          <p:cNvPicPr>
            <a:picLocks noChangeAspect="1" noChangeArrowheads="1"/>
          </p:cNvPicPr>
          <p:nvPr/>
        </p:nvPicPr>
        <p:blipFill>
          <a:blip r:embed="rId2" cstate="print"/>
          <a:srcRect l="12245" r="10203"/>
          <a:stretch>
            <a:fillRect/>
          </a:stretch>
        </p:blipFill>
        <p:spPr bwMode="auto">
          <a:xfrm>
            <a:off x="5286380" y="4357694"/>
            <a:ext cx="3151724" cy="2286016"/>
          </a:xfrm>
          <a:prstGeom prst="rect">
            <a:avLst/>
          </a:prstGeom>
          <a:noFill/>
        </p:spPr>
      </p:pic>
      <p:pic>
        <p:nvPicPr>
          <p:cNvPr id="3075" name="Picture 3" descr="20170125_175115"/>
          <p:cNvPicPr>
            <a:picLocks noChangeAspect="1" noChangeArrowheads="1"/>
          </p:cNvPicPr>
          <p:nvPr/>
        </p:nvPicPr>
        <p:blipFill>
          <a:blip r:embed="rId3" cstate="print"/>
          <a:srcRect l="14835" t="12668" r="9570"/>
          <a:stretch>
            <a:fillRect/>
          </a:stretch>
        </p:blipFill>
        <p:spPr bwMode="auto">
          <a:xfrm>
            <a:off x="3000364" y="1785926"/>
            <a:ext cx="3286148" cy="21349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7" name="Picture 5" descr="20170210_173741"/>
          <p:cNvPicPr>
            <a:picLocks noChangeAspect="1" noChangeArrowheads="1"/>
          </p:cNvPicPr>
          <p:nvPr/>
        </p:nvPicPr>
        <p:blipFill>
          <a:blip r:embed="rId4" cstate="print"/>
          <a:srcRect t="11397"/>
          <a:stretch>
            <a:fillRect/>
          </a:stretch>
        </p:blipFill>
        <p:spPr bwMode="auto">
          <a:xfrm>
            <a:off x="928662" y="1428736"/>
            <a:ext cx="1678848" cy="264320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User\Desktop\Camera\20170125_160500.jpg"/>
          <p:cNvPicPr>
            <a:picLocks noChangeAspect="1" noChangeArrowheads="1"/>
          </p:cNvPicPr>
          <p:nvPr/>
        </p:nvPicPr>
        <p:blipFill>
          <a:blip r:embed="rId5" cstate="print"/>
          <a:srcRect t="18000"/>
          <a:stretch>
            <a:fillRect/>
          </a:stretch>
        </p:blipFill>
        <p:spPr bwMode="auto">
          <a:xfrm>
            <a:off x="6715140" y="1428736"/>
            <a:ext cx="1785936" cy="2603493"/>
          </a:xfrm>
          <a:prstGeom prst="rect">
            <a:avLst/>
          </a:prstGeom>
          <a:noFill/>
        </p:spPr>
      </p:pic>
      <p:pic>
        <p:nvPicPr>
          <p:cNvPr id="15" name="Рисунок 14" descr="http://img-fotki.yandex.ru/get/9090/39663434.418/0_8eac7_5c310969_XL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500306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mg-fotki.yandex.ru/get/9090/39663434.418/0_8eac7_5c310969_XL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0800000">
            <a:off x="2857488" y="164305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5929330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7715272" y="4286256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807968" y="1335115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1879539" y="3406817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7715272" y="1357298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3357562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User\Desktop\Camera\WP_20161129_16_35_48_Pr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357694"/>
            <a:ext cx="4069610" cy="2286016"/>
          </a:xfrm>
          <a:prstGeom prst="rect">
            <a:avLst/>
          </a:prstGeom>
          <a:noFill/>
        </p:spPr>
      </p:pic>
      <p:pic>
        <p:nvPicPr>
          <p:cNvPr id="26" name="Рисунок 25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50778" y="4264074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://allday1.com/uploads/posts/2015-09/1442060143_gold-corners-1-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3879803" y="6027694"/>
            <a:ext cx="87956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20170118_173038"/>
          <p:cNvPicPr>
            <a:picLocks noChangeAspect="1" noChangeArrowheads="1"/>
          </p:cNvPicPr>
          <p:nvPr/>
        </p:nvPicPr>
        <p:blipFill>
          <a:blip r:embed="rId2" cstate="print"/>
          <a:srcRect t="23274"/>
          <a:stretch>
            <a:fillRect/>
          </a:stretch>
        </p:blipFill>
        <p:spPr bwMode="auto">
          <a:xfrm>
            <a:off x="928662" y="142852"/>
            <a:ext cx="2147532" cy="29289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44" name="Picture 4" descr="20170125_155451"/>
          <p:cNvPicPr>
            <a:picLocks noChangeAspect="1" noChangeArrowheads="1"/>
          </p:cNvPicPr>
          <p:nvPr/>
        </p:nvPicPr>
        <p:blipFill>
          <a:blip r:embed="rId3" cstate="print"/>
          <a:srcRect t="31589" b="10208"/>
          <a:stretch>
            <a:fillRect/>
          </a:stretch>
        </p:blipFill>
        <p:spPr bwMode="auto">
          <a:xfrm>
            <a:off x="5857884" y="214290"/>
            <a:ext cx="2513045" cy="26003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45" name="Picture 5" descr="20170125_155417"/>
          <p:cNvPicPr>
            <a:picLocks noChangeAspect="1" noChangeArrowheads="1"/>
          </p:cNvPicPr>
          <p:nvPr/>
        </p:nvPicPr>
        <p:blipFill>
          <a:blip r:embed="rId4" cstate="print"/>
          <a:srcRect t="16147"/>
          <a:stretch>
            <a:fillRect/>
          </a:stretch>
        </p:blipFill>
        <p:spPr bwMode="auto">
          <a:xfrm>
            <a:off x="6000760" y="3357562"/>
            <a:ext cx="2214578" cy="330071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User\Desktop\Camera\20170511_154342.jpg"/>
          <p:cNvPicPr>
            <a:picLocks noChangeAspect="1" noChangeArrowheads="1"/>
          </p:cNvPicPr>
          <p:nvPr/>
        </p:nvPicPr>
        <p:blipFill>
          <a:blip r:embed="rId5" cstate="print"/>
          <a:srcRect l="24439" r="17307"/>
          <a:stretch>
            <a:fillRect/>
          </a:stretch>
        </p:blipFill>
        <p:spPr bwMode="auto">
          <a:xfrm>
            <a:off x="625258" y="4071942"/>
            <a:ext cx="2589420" cy="2500330"/>
          </a:xfrm>
          <a:prstGeom prst="rect">
            <a:avLst/>
          </a:prstGeom>
          <a:noFill/>
        </p:spPr>
      </p:pic>
      <p:pic>
        <p:nvPicPr>
          <p:cNvPr id="10" name="Picture 2" descr="C:\Users\User\Desktop\Camera\20170125_155359.jpg"/>
          <p:cNvPicPr>
            <a:picLocks noChangeAspect="1" noChangeArrowheads="1"/>
          </p:cNvPicPr>
          <p:nvPr/>
        </p:nvPicPr>
        <p:blipFill>
          <a:blip r:embed="rId6" cstate="print"/>
          <a:srcRect t="28125" b="13541"/>
          <a:stretch>
            <a:fillRect/>
          </a:stretch>
        </p:blipFill>
        <p:spPr bwMode="auto">
          <a:xfrm>
            <a:off x="3357554" y="1928802"/>
            <a:ext cx="2411015" cy="2500330"/>
          </a:xfrm>
          <a:prstGeom prst="rect">
            <a:avLst/>
          </a:prstGeom>
          <a:noFill/>
        </p:spPr>
      </p:pic>
      <p:pic>
        <p:nvPicPr>
          <p:cNvPr id="5130" name="Picture 10" descr="http://www.playcast.ru/uploads/2014/04/24/83442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643050"/>
            <a:ext cx="1535800" cy="1343008"/>
          </a:xfrm>
          <a:prstGeom prst="rect">
            <a:avLst/>
          </a:prstGeom>
          <a:noFill/>
        </p:spPr>
      </p:pic>
      <p:pic>
        <p:nvPicPr>
          <p:cNvPr id="15" name="Picture 10" descr="http://www.playcast.ru/uploads/2014/04/24/83442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4357686" y="3429000"/>
            <a:ext cx="1535800" cy="1343008"/>
          </a:xfrm>
          <a:prstGeom prst="rect">
            <a:avLst/>
          </a:prstGeom>
          <a:noFill/>
        </p:spPr>
      </p:pic>
      <p:pic>
        <p:nvPicPr>
          <p:cNvPr id="5134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5402271"/>
            <a:ext cx="1455729" cy="1455729"/>
          </a:xfrm>
          <a:prstGeom prst="rect">
            <a:avLst/>
          </a:prstGeom>
          <a:noFill/>
        </p:spPr>
      </p:pic>
      <p:pic>
        <p:nvPicPr>
          <p:cNvPr id="18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1857364"/>
            <a:ext cx="1455729" cy="1455729"/>
          </a:xfrm>
          <a:prstGeom prst="rect">
            <a:avLst/>
          </a:prstGeom>
          <a:noFill/>
        </p:spPr>
      </p:pic>
      <p:pic>
        <p:nvPicPr>
          <p:cNvPr id="19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357158" y="3857628"/>
            <a:ext cx="1455729" cy="1455729"/>
          </a:xfrm>
          <a:prstGeom prst="rect">
            <a:avLst/>
          </a:prstGeom>
          <a:noFill/>
        </p:spPr>
      </p:pic>
      <p:pic>
        <p:nvPicPr>
          <p:cNvPr id="20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642910" y="-142900"/>
            <a:ext cx="1455729" cy="1455729"/>
          </a:xfrm>
          <a:prstGeom prst="rect">
            <a:avLst/>
          </a:prstGeom>
          <a:noFill/>
        </p:spPr>
      </p:pic>
      <p:pic>
        <p:nvPicPr>
          <p:cNvPr id="21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7215206" y="0"/>
            <a:ext cx="1455729" cy="1455729"/>
          </a:xfrm>
          <a:prstGeom prst="rect">
            <a:avLst/>
          </a:prstGeom>
          <a:noFill/>
        </p:spPr>
      </p:pic>
      <p:pic>
        <p:nvPicPr>
          <p:cNvPr id="22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7000892" y="3143248"/>
            <a:ext cx="1455729" cy="1455729"/>
          </a:xfrm>
          <a:prstGeom prst="rect">
            <a:avLst/>
          </a:prstGeom>
          <a:noFill/>
        </p:spPr>
      </p:pic>
      <p:pic>
        <p:nvPicPr>
          <p:cNvPr id="23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7000000">
            <a:off x="5643570" y="1643050"/>
            <a:ext cx="1455729" cy="1455729"/>
          </a:xfrm>
          <a:prstGeom prst="rect">
            <a:avLst/>
          </a:prstGeom>
          <a:noFill/>
        </p:spPr>
      </p:pic>
      <p:pic>
        <p:nvPicPr>
          <p:cNvPr id="24" name="Picture 14" descr="http://galerey-room.ru/images/153918_14136323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7000000">
            <a:off x="5715008" y="5402271"/>
            <a:ext cx="1455729" cy="1455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290" y="142852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Мы игрушки на полку убрали – заниматься нас позвали!!!</a:t>
            </a:r>
            <a:endParaRPr lang="ru-RU" sz="36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" name="Группа 5"/>
          <p:cNvGrpSpPr/>
          <p:nvPr/>
        </p:nvGrpSpPr>
        <p:grpSpPr>
          <a:xfrm rot="4737650">
            <a:off x="7535507" y="109818"/>
            <a:ext cx="1063210" cy="1794778"/>
            <a:chOff x="6228184" y="4365104"/>
            <a:chExt cx="984684" cy="1662220"/>
          </a:xfrm>
        </p:grpSpPr>
        <p:sp>
          <p:nvSpPr>
            <p:cNvPr id="7" name="Овал 6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050" name="Picture 2" descr="C:\Users\User\Desktop\Camera\20170515_081722.jpg"/>
          <p:cNvPicPr>
            <a:picLocks noChangeAspect="1" noChangeArrowheads="1"/>
          </p:cNvPicPr>
          <p:nvPr/>
        </p:nvPicPr>
        <p:blipFill>
          <a:blip r:embed="rId2" cstate="print"/>
          <a:srcRect l="9698"/>
          <a:stretch>
            <a:fillRect/>
          </a:stretch>
        </p:blipFill>
        <p:spPr bwMode="auto">
          <a:xfrm rot="540000">
            <a:off x="5070758" y="1676119"/>
            <a:ext cx="3325804" cy="2071684"/>
          </a:xfrm>
          <a:prstGeom prst="rect">
            <a:avLst/>
          </a:prstGeom>
          <a:noFill/>
        </p:spPr>
      </p:pic>
      <p:pic>
        <p:nvPicPr>
          <p:cNvPr id="2051" name="Picture 3" descr="C:\Users\User\Desktop\Camera\20170515_094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00000">
            <a:off x="587169" y="1581146"/>
            <a:ext cx="3719136" cy="2092014"/>
          </a:xfrm>
          <a:prstGeom prst="rect">
            <a:avLst/>
          </a:prstGeom>
          <a:noFill/>
        </p:spPr>
      </p:pic>
      <p:pic>
        <p:nvPicPr>
          <p:cNvPr id="14" name="Рисунок 13" descr="http://galerey-room.ru/images/0_6e40b_27ae0ec3_M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20000">
            <a:off x="300904" y="1430062"/>
            <a:ext cx="12858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galerey-room.ru/images/0_6e40b_27ae0ec3_M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380000">
            <a:off x="3301300" y="2358756"/>
            <a:ext cx="12858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galerey-room.ru/images/0_6e40b_27ae0ec3_M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5720000">
            <a:off x="7404544" y="1491154"/>
            <a:ext cx="12858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galerey-room.ru/images/0_6e40b_27ae0ec3_M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860000">
            <a:off x="4744534" y="2453313"/>
            <a:ext cx="1285884" cy="144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User\Desktop\Camera\WP_20161011_10_25_27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000504"/>
            <a:ext cx="4786314" cy="2688608"/>
          </a:xfrm>
          <a:prstGeom prst="rect">
            <a:avLst/>
          </a:prstGeom>
          <a:noFill/>
        </p:spPr>
      </p:pic>
      <p:pic>
        <p:nvPicPr>
          <p:cNvPr id="20" name="Рисунок 19" descr="http://www.playcast.ru/uploads/2016/08/23/1966760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2143108" y="3857628"/>
            <a:ext cx="1182494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www.playcast.ru/uploads/2016/08/23/1966760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5695950"/>
            <a:ext cx="1182494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369546"/>
      </p:ext>
    </p:extLst>
  </p:cSld>
  <p:clrMapOvr>
    <a:masterClrMapping/>
  </p:clrMapOvr>
  <p:transition spd="slow" advTm="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247</Words>
  <Application>Microsoft Office PowerPoint</Application>
  <PresentationFormat>Экран (4:3)</PresentationFormat>
  <Paragraphs>41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User</cp:lastModifiedBy>
  <cp:revision>245</cp:revision>
  <dcterms:created xsi:type="dcterms:W3CDTF">2012-08-02T12:17:38Z</dcterms:created>
  <dcterms:modified xsi:type="dcterms:W3CDTF">2024-02-26T16:43:52Z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