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2" r:id="rId4"/>
    <p:sldId id="281" r:id="rId5"/>
    <p:sldId id="280" r:id="rId6"/>
    <p:sldId id="279" r:id="rId7"/>
    <p:sldId id="284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4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25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05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75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04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79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15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296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47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1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68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B2AC-71BD-914F-AEAD-1F8487902DE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C912-50E8-DD45-A73B-BBFA8DF5B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830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leader-id.storage.yandexcloud.net/event_photo/250325/619d672359b427819465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445" y="2286000"/>
            <a:ext cx="7613756" cy="42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630099" y="6116082"/>
            <a:ext cx="6400800" cy="784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ctrTitle"/>
          </p:nvPr>
        </p:nvSpPr>
        <p:spPr>
          <a:xfrm>
            <a:off x="685800" y="569344"/>
            <a:ext cx="7772400" cy="131984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КРАЕВОЙ КОНКУРС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«ДИРЕКТОР ШКОЛЫ СТАВРОПОЛЬЯ - 2023»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FFFFFF"/>
                </a:solidFill>
                <a:latin typeface="Helvetica"/>
                <a:cs typeface="Helvetica"/>
              </a:rPr>
              <a:t/>
            </a:r>
            <a:br>
              <a:rPr lang="ru-RU" sz="4800" b="1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ru-RU" sz="4800" b="1" dirty="0" smtClean="0">
                <a:solidFill>
                  <a:srgbClr val="FFFFFF"/>
                </a:solidFill>
                <a:latin typeface="Helvetica"/>
                <a:cs typeface="Helvetica"/>
              </a:rPr>
              <a:t>Командная работа: слагаемые успеха</a:t>
            </a:r>
            <a:br>
              <a:rPr lang="ru-RU" sz="4800" b="1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04514"/>
            <a:ext cx="8118401" cy="488255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2000" dirty="0" smtClean="0"/>
              <a:t> 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ЛАБОВСКАЯ 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ВИКТОРИЯ </a:t>
            </a: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</a:t>
            </a:r>
            <a:b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СОШ № 14 с. Орловки </a:t>
            </a:r>
          </a:p>
          <a:p>
            <a:r>
              <a:rPr 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Буденновского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0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555" t="21664" r="21005" b="9540"/>
          <a:stretch/>
        </p:blipFill>
        <p:spPr bwMode="auto">
          <a:xfrm>
            <a:off x="457200" y="274639"/>
            <a:ext cx="8488391" cy="6281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421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54207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35842" name="Picture 2" descr="https://sales-generator.ru/upload/medialibrary/ca4/ca42047d43e8f18e98fcac579cb07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369" y="249477"/>
            <a:ext cx="6219481" cy="6211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54207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34818" name="Picture 2" descr="https://de-fragrance.ru/wp-content/uploads/a/6/0/a6074544aed8d88b4cd8e0e53ea5a2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600" y="405442"/>
            <a:ext cx="5998556" cy="5991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54207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026" name="Picture 2" descr="https://de-fragrance.ru/wp-content/uploads/3/f/8/3f83811f968219dd6ec5916c40bbda6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072" y="163902"/>
            <a:ext cx="6321121" cy="631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dzeninfra.ru/get-zen_doc/1708012/pub_5f241c752969b14cb8222c89_5f241e2ad8ef022a3eebb22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22" y="311614"/>
            <a:ext cx="8042940" cy="6140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04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997" y="3241010"/>
            <a:ext cx="7643003" cy="36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93781" cy="38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704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752" y="422694"/>
            <a:ext cx="78069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Любые изменения начинаются с себя: определите ценности своего поколения и себя лично;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Разобравшись с собой, постарайтесь понять, ценности других поколений;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Научитесь говорить на языках разных поколений. </a:t>
            </a:r>
          </a:p>
          <a:p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дальше - используйте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знания, когда видите необходимость.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s://kartinkof.club/uploads/posts/2022-06/1655980094_14-kartinkof-club-p-kartinki-s-nadpisyu-ya-i-moi-druzya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2925" y="3571249"/>
            <a:ext cx="4931075" cy="3286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04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ое 29">
      <a:dk1>
        <a:srgbClr val="0080FF"/>
      </a:dk1>
      <a:lt1>
        <a:srgbClr val="010101"/>
      </a:lt1>
      <a:dk2>
        <a:srgbClr val="0080FF"/>
      </a:dk2>
      <a:lt2>
        <a:srgbClr val="04040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КРАЕВОЙ КОНКУРС «ДИРЕКТОР ШКОЛЫ СТАВРОПОЛЬЯ - 2023»  Командная работа: слагаемые успеха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ПУБЛИЧНОГО ВЫСТУПЛЕНИЯ </dc:title>
  <dc:creator>Татьяна</dc:creator>
  <cp:lastModifiedBy>Admin</cp:lastModifiedBy>
  <cp:revision>68</cp:revision>
  <dcterms:created xsi:type="dcterms:W3CDTF">2016-05-06T03:56:06Z</dcterms:created>
  <dcterms:modified xsi:type="dcterms:W3CDTF">2024-02-10T18:31:58Z</dcterms:modified>
</cp:coreProperties>
</file>