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10" autoAdjust="0"/>
  </p:normalViewPr>
  <p:slideViewPr>
    <p:cSldViewPr>
      <p:cViewPr varScale="1">
        <p:scale>
          <a:sx n="39" d="100"/>
          <a:sy n="39" d="100"/>
        </p:scale>
        <p:origin x="-7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281C6B-A283-4C26-8797-122E7B411A0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EC5F7E-2412-4A25-A19D-73B311C73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празднуют 1 мая в разных </a:t>
            </a:r>
            <a:r>
              <a:rPr lang="ru-RU" dirty="0" smtClean="0"/>
              <a:t>странах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Содержимое 3" descr="c0e60c9eedde95bd276b1e9e2e72b4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812" y="1357299"/>
            <a:ext cx="6746776" cy="4429156"/>
          </a:xfrm>
        </p:spPr>
      </p:pic>
      <p:sp>
        <p:nvSpPr>
          <p:cNvPr id="5" name="TextBox 4"/>
          <p:cNvSpPr txBox="1"/>
          <p:nvPr/>
        </p:nvSpPr>
        <p:spPr>
          <a:xfrm>
            <a:off x="2714612" y="5786454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Составил: Измайлова Л.А.воспитатель МАДОУ-3 г. Североуральск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9748135_1296475923_imbol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10595"/>
            <a:ext cx="8686800" cy="42130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канада</a:t>
            </a:r>
            <a:endParaRPr lang="ru-RU" dirty="0"/>
          </a:p>
        </p:txBody>
      </p:sp>
      <p:pic>
        <p:nvPicPr>
          <p:cNvPr id="4" name="Содержимое 3" descr="kanada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571" y="1500174"/>
            <a:ext cx="7778805" cy="50006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57200"/>
            <a:ext cx="4276724" cy="8382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гаваи</a:t>
            </a:r>
            <a:endParaRPr lang="ru-RU" dirty="0"/>
          </a:p>
        </p:txBody>
      </p:sp>
      <p:pic>
        <p:nvPicPr>
          <p:cNvPr id="4" name="Содержимое 3" descr="bc25fbe537081326a22b2dd2cef30a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3810000" cy="3714750"/>
          </a:xfrm>
        </p:spPr>
      </p:pic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071810"/>
            <a:ext cx="5954077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/>
          <a:lstStyle/>
          <a:p>
            <a:r>
              <a:rPr lang="ru-RU" dirty="0" smtClean="0"/>
              <a:t>Символ  </a:t>
            </a:r>
            <a:r>
              <a:rPr lang="ru-RU" dirty="0" err="1" smtClean="0"/>
              <a:t>Гавай</a:t>
            </a:r>
            <a:endParaRPr lang="ru-RU" dirty="0"/>
          </a:p>
        </p:txBody>
      </p:sp>
      <p:pic>
        <p:nvPicPr>
          <p:cNvPr id="4" name="Содержимое 3" descr="гава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4781550" cy="3028950"/>
          </a:xfrm>
        </p:spPr>
      </p:pic>
      <p:pic>
        <p:nvPicPr>
          <p:cNvPr id="5" name="Рисунок 4" descr="2014010319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71810"/>
            <a:ext cx="447675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014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85926"/>
            <a:ext cx="7267603" cy="45380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Первомайский парад в Москве</a:t>
            </a:r>
            <a:endParaRPr lang="ru-RU" dirty="0"/>
          </a:p>
        </p:txBody>
      </p:sp>
      <p:pic>
        <p:nvPicPr>
          <p:cNvPr id="4" name="Содержимое 3" descr="0_76586_73fedf31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030660" cy="451724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  1 мая в США</a:t>
            </a:r>
            <a:endParaRPr lang="ru-RU" dirty="0"/>
          </a:p>
        </p:txBody>
      </p:sp>
      <p:pic>
        <p:nvPicPr>
          <p:cNvPr id="4" name="Содержимое 3" descr="53281cecfb32f55438122b29d5b498a7-5ae89e2f255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920" y="1554163"/>
            <a:ext cx="6530560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114830" cy="3081669"/>
          </a:xfrm>
        </p:spPr>
      </p:pic>
      <p:pic>
        <p:nvPicPr>
          <p:cNvPr id="5" name="Рисунок 4" descr="43254227_pervom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85728"/>
            <a:ext cx="4214842" cy="3000396"/>
          </a:xfrm>
          <a:prstGeom prst="rect">
            <a:avLst/>
          </a:prstGeom>
        </p:spPr>
      </p:pic>
      <p:pic>
        <p:nvPicPr>
          <p:cNvPr id="6" name="Рисунок 5" descr="c0e60c9eedde95bd276b1e9e2e72b4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500438"/>
            <a:ext cx="4572032" cy="3067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6446" y="714357"/>
            <a:ext cx="3052754" cy="1214445"/>
          </a:xfrm>
        </p:spPr>
        <p:txBody>
          <a:bodyPr/>
          <a:lstStyle/>
          <a:p>
            <a:r>
              <a:rPr lang="ru-RU" dirty="0" smtClean="0"/>
              <a:t>   Италия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3886200"/>
            <a:ext cx="3124192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map_36_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428625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e391abaea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8132817" cy="60996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4511-alina5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4" y="785794"/>
            <a:ext cx="8128027" cy="53657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57200"/>
            <a:ext cx="3633782" cy="838200"/>
          </a:xfrm>
        </p:spPr>
        <p:txBody>
          <a:bodyPr/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pic>
        <p:nvPicPr>
          <p:cNvPr id="5" name="Содержимое 4" descr="france-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6799027" cy="49792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z-landysh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358246" cy="46363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457200"/>
            <a:ext cx="3062278" cy="838200"/>
          </a:xfrm>
        </p:spPr>
        <p:txBody>
          <a:bodyPr/>
          <a:lstStyle/>
          <a:p>
            <a:r>
              <a:rPr lang="ru-RU" dirty="0" smtClean="0"/>
              <a:t>Испания</a:t>
            </a:r>
            <a:endParaRPr lang="ru-RU" dirty="0"/>
          </a:p>
        </p:txBody>
      </p:sp>
      <p:pic>
        <p:nvPicPr>
          <p:cNvPr id="4" name="Содержимое 3" descr="1522128472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215238" cy="53578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0661755_large_73775194_3831005_04_Devy_Daar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8451816" cy="51435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457200"/>
            <a:ext cx="3205154" cy="838200"/>
          </a:xfrm>
        </p:spPr>
        <p:txBody>
          <a:bodyPr/>
          <a:lstStyle/>
          <a:p>
            <a:r>
              <a:rPr lang="ru-RU" dirty="0" smtClean="0"/>
              <a:t>  Ирландия</a:t>
            </a:r>
            <a:endParaRPr lang="ru-RU" dirty="0"/>
          </a:p>
        </p:txBody>
      </p:sp>
      <p:pic>
        <p:nvPicPr>
          <p:cNvPr id="4" name="Содержимое 3" descr="hello_html_m1fe90df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5143536" cy="595077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36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Как празднуют 1 мая в разных странах   </vt:lpstr>
      <vt:lpstr>   Италия</vt:lpstr>
      <vt:lpstr>Слайд 3</vt:lpstr>
      <vt:lpstr>Слайд 4</vt:lpstr>
      <vt:lpstr>Франция</vt:lpstr>
      <vt:lpstr>Слайд 6</vt:lpstr>
      <vt:lpstr>Испания</vt:lpstr>
      <vt:lpstr>Слайд 8</vt:lpstr>
      <vt:lpstr>  Ирландия</vt:lpstr>
      <vt:lpstr>Слайд 10</vt:lpstr>
      <vt:lpstr>   канада</vt:lpstr>
      <vt:lpstr>     гаваи</vt:lpstr>
      <vt:lpstr>Символ  Гавай</vt:lpstr>
      <vt:lpstr>Слайд 14</vt:lpstr>
      <vt:lpstr>Первомайский парад в Москве</vt:lpstr>
      <vt:lpstr>Парад  1 мая в США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празднуют 1 мая в разных странах</dc:title>
  <dc:creator>Люба</dc:creator>
  <cp:lastModifiedBy>Люба</cp:lastModifiedBy>
  <cp:revision>3</cp:revision>
  <dcterms:created xsi:type="dcterms:W3CDTF">2020-04-24T05:12:28Z</dcterms:created>
  <dcterms:modified xsi:type="dcterms:W3CDTF">2022-03-25T05:43:05Z</dcterms:modified>
</cp:coreProperties>
</file>