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6" r:id="rId3"/>
    <p:sldId id="267" r:id="rId4"/>
    <p:sldId id="268" r:id="rId5"/>
    <p:sldId id="269" r:id="rId6"/>
    <p:sldId id="271" r:id="rId7"/>
    <p:sldId id="263" r:id="rId8"/>
    <p:sldId id="272" r:id="rId9"/>
    <p:sldId id="275" r:id="rId10"/>
    <p:sldId id="273" r:id="rId11"/>
    <p:sldId id="274" r:id="rId12"/>
    <p:sldId id="266" r:id="rId13"/>
  </p:sldIdLst>
  <p:sldSz cx="9144000" cy="6858000" type="screen4x3"/>
  <p:notesSz cx="6858000" cy="9144000"/>
  <p:embeddedFontLst>
    <p:embeddedFont>
      <p:font typeface="Matilda" panose="020B0604020202020204" charset="0"/>
      <p:regular r:id="rId14"/>
    </p:embeddedFont>
    <p:embeddedFont>
      <p:font typeface="Monotype Corsiva" panose="03010101010201010101" pitchFamily="66" charset="0"/>
      <p: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04F"/>
    <a:srgbClr val="69A12B"/>
    <a:srgbClr val="6CA62C"/>
    <a:srgbClr val="50C850"/>
    <a:srgbClr val="D88306"/>
    <a:srgbClr val="FF66CC"/>
    <a:srgbClr val="EDA413"/>
    <a:srgbClr val="CC0066"/>
    <a:srgbClr val="943294"/>
    <a:srgbClr val="7C4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&#1088;&#1072;&#1073;&#1086;&#1090;&#1072;%202012\2022-2023\&#1091;&#1088;&#1086;&#1082;&#1080;\&#1086;&#1090;&#1082;&#1088;&#1099;&#1090;&#1099;&#1077;%20&#1091;&#1088;&#1086;&#1082;&#1080;%20&#1084;&#1086;&#1080;\&#1074;&#1080;&#1076;&#1077;&#1086;%20(1)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755/16969765.1f4/0_8c310_7c239a80_orig.png" TargetMode="External"/><Relationship Id="rId2" Type="http://schemas.openxmlformats.org/officeDocument/2006/relationships/hyperlink" Target="http://i061.radikal.ru/0807/7a/770ce3ce71cc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D:\&#1088;&#1072;&#1073;&#1086;&#1090;&#1072;%202012\2022-2023\&#1091;&#1088;&#1086;&#1082;&#1080;\&#1086;&#1090;&#1082;&#1088;&#1099;&#1090;&#1099;&#1077;%20&#1091;&#1088;&#1086;&#1082;&#1080;%20&#1084;&#1086;&#1080;\&#1042;&#1086;&#1076;&#1072;.%20%20%20%20&#1086;&#1082;&#1088;&#1091;&#1078;&#1072;&#1102;&#1097;&#1080;&#1081;%20&#1084;&#1080;&#1088;%203%20&#1082;&#1083;&#1072;&#1089;&#1089;.wm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44300" y="908720"/>
            <a:ext cx="606014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rgbClr val="0070C0"/>
                  </a:gs>
                  <a:gs pos="27000">
                    <a:srgbClr val="6CA62C"/>
                  </a:gs>
                  <a:gs pos="62000">
                    <a:srgbClr val="0070C0"/>
                  </a:gs>
                  <a:gs pos="99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692696"/>
            <a:ext cx="5040560" cy="3456383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  <a:p>
            <a:pPr>
              <a:spcBef>
                <a:spcPts val="0"/>
              </a:spcBef>
              <a:buNone/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КОНФЕТЫ</a:t>
            </a:r>
          </a:p>
          <a:p>
            <a:pPr>
              <a:spcBef>
                <a:spcPts val="0"/>
              </a:spcBef>
              <a:buNone/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ЛЕКАРСТВА</a:t>
            </a:r>
          </a:p>
          <a:p>
            <a:pPr>
              <a:spcBef>
                <a:spcPts val="0"/>
              </a:spcBef>
              <a:buNone/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….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многое другое</a:t>
            </a:r>
          </a:p>
        </p:txBody>
      </p:sp>
      <p:sp>
        <p:nvSpPr>
          <p:cNvPr id="3" name="Овал 2"/>
          <p:cNvSpPr/>
          <p:nvPr/>
        </p:nvSpPr>
        <p:spPr>
          <a:xfrm>
            <a:off x="3203848" y="5877272"/>
            <a:ext cx="540060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6132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240360"/>
          </a:xfrm>
        </p:spPr>
        <p:txBody>
          <a:bodyPr>
            <a:noAutofit/>
          </a:bodyPr>
          <a:lstStyle/>
          <a:p>
            <a:pPr marL="0" indent="0"/>
            <a:r>
              <a:rPr lang="ru-RU" sz="5400" b="1" dirty="0" smtClean="0"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latin typeface="Monotype Corsiva" panose="03010101010201010101" pitchFamily="66" charset="0"/>
              </a:rPr>
            </a:br>
            <a:r>
              <a:rPr lang="ru-RU" sz="5400" b="1" dirty="0">
                <a:latin typeface="Monotype Corsiva" panose="03010101010201010101" pitchFamily="66" charset="0"/>
              </a:rPr>
              <a:t/>
            </a:r>
            <a:br>
              <a:rPr lang="ru-RU" sz="5400" b="1" dirty="0">
                <a:latin typeface="Monotype Corsiva" panose="03010101010201010101" pitchFamily="66" charset="0"/>
              </a:rPr>
            </a:br>
            <a:r>
              <a:rPr lang="ru-RU" sz="5400" b="1" dirty="0" smtClean="0">
                <a:latin typeface="Monotype Corsiva" panose="03010101010201010101" pitchFamily="66" charset="0"/>
              </a:rPr>
              <a:t>«</a:t>
            </a:r>
            <a:r>
              <a:rPr lang="ru-RU" sz="5400" b="1" dirty="0">
                <a:latin typeface="Monotype Corsiva" panose="03010101010201010101" pitchFamily="66" charset="0"/>
              </a:rPr>
              <a:t>Каждый день добавляет частицу               </a:t>
            </a:r>
            <a:br>
              <a:rPr lang="ru-RU" sz="5400" b="1" dirty="0">
                <a:latin typeface="Monotype Corsiva" panose="03010101010201010101" pitchFamily="66" charset="0"/>
              </a:rPr>
            </a:br>
            <a:r>
              <a:rPr lang="ru-RU" sz="5400" b="1" dirty="0">
                <a:latin typeface="Monotype Corsiva" panose="03010101010201010101" pitchFamily="66" charset="0"/>
              </a:rPr>
              <a:t>                               мудрости». 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507288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Что </a:t>
            </a:r>
            <a:r>
              <a:rPr lang="ru-RU" dirty="0"/>
              <a:t>этот урок добавил к вашему багажу </a:t>
            </a:r>
            <a:r>
              <a:rPr lang="ru-RU" dirty="0" smtClean="0"/>
              <a:t>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знаний</a:t>
            </a:r>
            <a:r>
              <a:rPr lang="ru-RU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8067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2883" y="588946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Arial" pitchFamily="34" charset="0"/>
              </a:rPr>
              <a:t>На момент создания шаблона все ссылки </a:t>
            </a:r>
            <a:endParaRPr lang="en-US" sz="2000" b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Arial" pitchFamily="34" charset="0"/>
              </a:rPr>
              <a:t>являются активными</a:t>
            </a:r>
            <a:r>
              <a:rPr lang="ru-RU" dirty="0" smtClean="0">
                <a:latin typeface="Times New Roman" pitchFamily="18" charset="0"/>
                <a:cs typeface="Arial" pitchFamily="34" charset="0"/>
              </a:rPr>
              <a:t>! 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70563"/>
            <a:ext cx="748883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i="1" dirty="0" smtClean="0"/>
          </a:p>
          <a:p>
            <a:r>
              <a:rPr lang="ru-RU" sz="2000" b="1" i="1" dirty="0" smtClean="0"/>
              <a:t>Капли воды, листья, стакан: </a:t>
            </a:r>
          </a:p>
          <a:p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i061.radikal.ru/0807/7a/770ce3ce71cc.png</a:t>
            </a:r>
            <a:r>
              <a:rPr lang="en-US" i="1" dirty="0" smtClean="0"/>
              <a:t> </a:t>
            </a:r>
          </a:p>
          <a:p>
            <a:r>
              <a:rPr lang="ru-RU" sz="2000" b="1" i="1" dirty="0" smtClean="0"/>
              <a:t>Изящные линии (цвет изменен):</a:t>
            </a:r>
          </a:p>
          <a:p>
            <a:r>
              <a:rPr lang="en-US" i="1" dirty="0">
                <a:hlinkClick r:id="rId3"/>
              </a:rPr>
              <a:t>http://</a:t>
            </a:r>
            <a:r>
              <a:rPr lang="en-US" i="1" dirty="0" smtClean="0">
                <a:hlinkClick r:id="rId3"/>
              </a:rPr>
              <a:t>img-fotki.yandex.ru/get/9755/16969765.1f4/0_8c310_7c239a80_orig.png</a:t>
            </a:r>
            <a:endParaRPr lang="ru-RU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Фон и рамка созданы в программе </a:t>
            </a:r>
            <a:r>
              <a:rPr lang="en-US" sz="2000" b="1" i="1" dirty="0"/>
              <a:t>Adobe Photoshop.</a:t>
            </a:r>
            <a:r>
              <a:rPr lang="ru-RU" sz="2000" b="1" i="1" dirty="0" smtClean="0"/>
              <a:t>   </a:t>
            </a:r>
          </a:p>
          <a:p>
            <a:endParaRPr lang="en-US" sz="2000" b="1" i="1" dirty="0" smtClean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32329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Интернет - ресурсы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6425" y="1052736"/>
            <a:ext cx="7752039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b="1" dirty="0"/>
              <a:t>Исследователь</a:t>
            </a:r>
            <a:r>
              <a:rPr lang="ru-RU" sz="4000" dirty="0"/>
              <a:t> – это человек, </a:t>
            </a:r>
            <a:r>
              <a:rPr lang="ru-RU" sz="4000" dirty="0" smtClean="0"/>
              <a:t>который занимается</a:t>
            </a:r>
            <a:r>
              <a:rPr lang="ru-RU" sz="4000" dirty="0"/>
              <a:t> </a:t>
            </a:r>
            <a:r>
              <a:rPr lang="ru-RU" sz="4000" b="1" dirty="0"/>
              <a:t>исследованием. </a:t>
            </a:r>
            <a:r>
              <a:rPr lang="ru-RU" sz="4000" dirty="0"/>
              <a:t>Открывает новые свойства предметов,</a:t>
            </a:r>
            <a:r>
              <a:rPr lang="ru-RU" sz="4000" b="1" dirty="0"/>
              <a:t> </a:t>
            </a:r>
            <a:r>
              <a:rPr lang="ru-RU" sz="4000" dirty="0"/>
              <a:t>находит ответ на научный вопрос, который до конца не решен, проводит опыты и эксперименты.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3/1614546443_20-p-zemlya-na-belom-fone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bohenon.com/uploads/images/pages/ce8241811de31044ff09a09cb8439ac12942705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rgbClr val="0070C0"/>
                  </a:gs>
                  <a:gs pos="27000">
                    <a:srgbClr val="6CA62C"/>
                  </a:gs>
                  <a:gs pos="62000">
                    <a:srgbClr val="0070C0"/>
                  </a:gs>
                  <a:gs pos="99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0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/>
                <a:gradFill>
                  <a:gsLst>
                    <a:gs pos="0">
                      <a:srgbClr val="0070C0"/>
                    </a:gs>
                    <a:gs pos="27000">
                      <a:srgbClr val="6CA62C"/>
                    </a:gs>
                    <a:gs pos="62000">
                      <a:srgbClr val="0070C0"/>
                    </a:gs>
                    <a:gs pos="99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Что общего?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7.pngwing.com/pngs/521/646/png-transparent-men-white-background-standing-full-length-people-casual-clothing-smiling-front-view-relaxation-jea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6" b="98261" l="32174" r="6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0" t="3532" r="34709"/>
          <a:stretch/>
        </p:blipFill>
        <p:spPr bwMode="auto">
          <a:xfrm>
            <a:off x="4067944" y="1772816"/>
            <a:ext cx="1454729" cy="43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/>
                <a:gradFill>
                  <a:gsLst>
                    <a:gs pos="0">
                      <a:srgbClr val="0070C0"/>
                    </a:gs>
                    <a:gs pos="27000">
                      <a:srgbClr val="6CA62C"/>
                    </a:gs>
                    <a:gs pos="62000">
                      <a:srgbClr val="0070C0"/>
                    </a:gs>
                    <a:gs pos="99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Что общего?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million-wallpapers.ru/wallpapers/5/19/426273146543009/glubokovodnaya-svetyashhijsya-morskaya-meduza-bespozvonochnye-zhivotny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7250" l="21250" r="7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08" r="22049"/>
          <a:stretch/>
        </p:blipFill>
        <p:spPr bwMode="auto">
          <a:xfrm>
            <a:off x="3491880" y="2420888"/>
            <a:ext cx="2535383" cy="28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3/1614546443_20-p-zemlya-na-belom-fone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bohenon.com/uploads/images/pages/ce8241811de31044ff09a09cb8439ac12942705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gradFill>
                  <a:gsLst>
                    <a:gs pos="0">
                      <a:srgbClr val="0070C0"/>
                    </a:gs>
                    <a:gs pos="27000">
                      <a:srgbClr val="6CA62C"/>
                    </a:gs>
                    <a:gs pos="62000">
                      <a:srgbClr val="0070C0"/>
                    </a:gs>
                    <a:gs pos="99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Что общего?</a:t>
            </a: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rgbClr val="0070C0"/>
                  </a:gs>
                  <a:gs pos="27000">
                    <a:srgbClr val="6CA62C"/>
                  </a:gs>
                  <a:gs pos="62000">
                    <a:srgbClr val="0070C0"/>
                  </a:gs>
                  <a:gs pos="99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6" name="Picture 6" descr="https://w7.pngwing.com/pngs/521/646/png-transparent-men-white-background-standing-full-length-people-casual-clothing-smiling-front-view-relaxation-jean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96" b="98261" l="32174" r="6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0" t="3532" r="34709"/>
          <a:stretch/>
        </p:blipFill>
        <p:spPr bwMode="auto">
          <a:xfrm>
            <a:off x="4067944" y="1772816"/>
            <a:ext cx="1454729" cy="43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million-wallpapers.ru/wallpapers/5/19/426273146543009/glubokovodnaya-svetyashhijsya-morskaya-meduza-bespozvonochnye-zhivotny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250" l="21250" r="7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08" r="22049"/>
          <a:stretch/>
        </p:blipFill>
        <p:spPr bwMode="auto">
          <a:xfrm>
            <a:off x="5796136" y="1988840"/>
            <a:ext cx="2535383" cy="28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5" b="86188" l="1222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9139" b="12764"/>
          <a:stretch/>
        </p:blipFill>
        <p:spPr bwMode="auto">
          <a:xfrm>
            <a:off x="3851919" y="1061252"/>
            <a:ext cx="2623299" cy="523684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" b="97241" l="6316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8"/>
          <a:stretch/>
        </p:blipFill>
        <p:spPr bwMode="auto">
          <a:xfrm>
            <a:off x="6840225" y="2420888"/>
            <a:ext cx="17130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catherineasquithgallery.com/uploads/posts/2021-03/1614546443_20-p-zemlya-na-belom-fone-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9120"/>
            <a:ext cx="1296144" cy="142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2143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ВОДА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266827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ВОДА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35436" y="2852936"/>
            <a:ext cx="128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82689"/>
            <a:ext cx="527206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6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44300" y="908720"/>
            <a:ext cx="606014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rgbClr val="0070C0"/>
                  </a:gs>
                  <a:gs pos="27000">
                    <a:srgbClr val="6CA62C"/>
                  </a:gs>
                  <a:gs pos="62000">
                    <a:srgbClr val="0070C0"/>
                  </a:gs>
                  <a:gs pos="99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692696"/>
            <a:ext cx="5040560" cy="3456383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  <a:p>
            <a:pPr>
              <a:spcBef>
                <a:spcPts val="0"/>
              </a:spcBef>
              <a:buNone/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КОНФЕТЫ</a:t>
            </a:r>
          </a:p>
          <a:p>
            <a:pPr>
              <a:spcBef>
                <a:spcPts val="0"/>
              </a:spcBef>
              <a:buNone/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ЛЕКАРСТВА</a:t>
            </a:r>
          </a:p>
          <a:p>
            <a:pPr>
              <a:spcBef>
                <a:spcPts val="0"/>
              </a:spcBef>
              <a:buNone/>
            </a:pP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….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многое другое</a:t>
            </a:r>
          </a:p>
        </p:txBody>
      </p:sp>
      <p:sp>
        <p:nvSpPr>
          <p:cNvPr id="3" name="Овал 2"/>
          <p:cNvSpPr/>
          <p:nvPr/>
        </p:nvSpPr>
        <p:spPr>
          <a:xfrm>
            <a:off x="3203848" y="5877272"/>
            <a:ext cx="540060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95B3D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80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Matilda</vt:lpstr>
      <vt:lpstr>Times New Roman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Что общего?</vt:lpstr>
      <vt:lpstr>Что общего?</vt:lpstr>
      <vt:lpstr>Что общего?</vt:lpstr>
      <vt:lpstr>Презентация PowerPoint</vt:lpstr>
      <vt:lpstr>Презентация PowerPoint</vt:lpstr>
      <vt:lpstr>Презентация PowerPoint</vt:lpstr>
      <vt:lpstr>Презентация PowerPoint</vt:lpstr>
      <vt:lpstr>  «Каждый день добавляет частицу                                               мудрости».  </vt:lpstr>
      <vt:lpstr>Интернет - 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74</cp:revision>
  <dcterms:created xsi:type="dcterms:W3CDTF">2013-08-23T08:38:35Z</dcterms:created>
  <dcterms:modified xsi:type="dcterms:W3CDTF">2022-10-10T17:58:28Z</dcterms:modified>
</cp:coreProperties>
</file>