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7772400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Приёмы формирования читательской грамотности.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текст.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110530"/>
              </p:ext>
            </p:extLst>
          </p:nvPr>
        </p:nvGraphicFramePr>
        <p:xfrm>
          <a:off x="971600" y="1397000"/>
          <a:ext cx="7776864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Несла Жучка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Глядь, в воде</a:t>
                      </a:r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Пришло Жучке на ум,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Она и пусти свою кость,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Ту не взяла,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её тень.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что в воде не тень, а Жучка и 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кость.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кость через мост.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а своя ко дну пошла.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чтобы ту взять.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059832" y="1700808"/>
            <a:ext cx="1944216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131840" y="1700808"/>
            <a:ext cx="1800200" cy="864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355976" y="2564904"/>
            <a:ext cx="576064" cy="11521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4008" y="4653136"/>
            <a:ext cx="288032" cy="792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843808" y="4653136"/>
            <a:ext cx="2160240" cy="792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     </a:t>
            </a:r>
            <a:r>
              <a:rPr lang="ru-RU" sz="3600" dirty="0" smtClean="0"/>
              <a:t>Несла </a:t>
            </a:r>
            <a:r>
              <a:rPr lang="ru-RU" sz="3600" dirty="0"/>
              <a:t>Жучка кость через мост. Глядь, в воде её </a:t>
            </a:r>
            <a:r>
              <a:rPr lang="ru-RU" sz="3600" dirty="0" smtClean="0"/>
              <a:t>тень. Пришло </a:t>
            </a:r>
            <a:r>
              <a:rPr lang="ru-RU" sz="3600" dirty="0"/>
              <a:t>Жучке на ум, что в воде не тень, а Жучка и </a:t>
            </a:r>
            <a:r>
              <a:rPr lang="ru-RU" sz="3600" dirty="0" smtClean="0"/>
              <a:t>кость. Она </a:t>
            </a:r>
            <a:r>
              <a:rPr lang="ru-RU" sz="3600" dirty="0"/>
              <a:t>и пусти свою кость, чтобы ту взять. Ту не взяла, а своя ко дну пошла.</a:t>
            </a:r>
          </a:p>
        </p:txBody>
      </p:sp>
    </p:spTree>
    <p:extLst>
      <p:ext uri="{BB962C8B-B14F-4D97-AF65-F5344CB8AC3E}">
        <p14:creationId xmlns:p14="http://schemas.microsoft.com/office/powerpoint/2010/main" val="25763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2736303" cy="37066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80" y="1278632"/>
            <a:ext cx="2602164" cy="3421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1" y="3706649"/>
            <a:ext cx="2982320" cy="2982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24158"/>
            <a:ext cx="2678168" cy="37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Читательская грамотность —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8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формирования читательской грамотности: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ru-RU" sz="4400" dirty="0" smtClean="0"/>
              <a:t>Формирование </a:t>
            </a:r>
            <a:r>
              <a:rPr lang="ru-RU" sz="4400" dirty="0"/>
              <a:t>навыка </a:t>
            </a:r>
            <a:r>
              <a:rPr lang="ru-RU" sz="4400" dirty="0" smtClean="0"/>
              <a:t>чтения.</a:t>
            </a:r>
          </a:p>
          <a:p>
            <a:pPr marL="596646" indent="-514350">
              <a:buAutoNum type="arabicPeriod"/>
            </a:pPr>
            <a:r>
              <a:rPr lang="ru-RU" sz="4400" dirty="0" smtClean="0"/>
              <a:t>Овладение </a:t>
            </a:r>
            <a:r>
              <a:rPr lang="ru-RU" sz="4400" dirty="0"/>
              <a:t>техникой </a:t>
            </a:r>
            <a:r>
              <a:rPr lang="ru-RU" sz="4400" dirty="0" smtClean="0"/>
              <a:t>чтения.</a:t>
            </a:r>
          </a:p>
          <a:p>
            <a:pPr marL="596646" indent="-514350">
              <a:buAutoNum type="arabicPeriod"/>
            </a:pPr>
            <a:r>
              <a:rPr lang="ru-RU" sz="4400" dirty="0" smtClean="0"/>
              <a:t>Формирование </a:t>
            </a:r>
            <a:r>
              <a:rPr lang="ru-RU" sz="4400" dirty="0"/>
              <a:t>читательских интересов.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Приёмы и задания для формирования читательской грамотности.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3456384"/>
          </a:xfrm>
        </p:spPr>
        <p:txBody>
          <a:bodyPr/>
          <a:lstStyle/>
          <a:p>
            <a:pPr marL="82296" indent="0">
              <a:buNone/>
            </a:pPr>
            <a:r>
              <a:rPr lang="ru-RU" dirty="0"/>
              <a:t>Найди и прочитай 5 слов, начинающихся на букву </a:t>
            </a:r>
            <a:r>
              <a:rPr lang="ru-RU" dirty="0" smtClean="0"/>
              <a:t>Р:</a:t>
            </a:r>
            <a:endParaRPr lang="ru-RU" dirty="0"/>
          </a:p>
          <a:p>
            <a:pPr marL="82296" indent="0">
              <a:buNone/>
            </a:pPr>
            <a:endParaRPr lang="ru-RU" sz="2800" dirty="0" smtClean="0"/>
          </a:p>
          <a:p>
            <a:pPr marL="82296" indent="0">
              <a:buNone/>
            </a:pPr>
            <a:r>
              <a:rPr lang="ru-RU" sz="2800" dirty="0" smtClean="0"/>
              <a:t>РАКЕТАРЫБААНАНАСДЕТИРЕБЯТАРАКДОМРЯБИНА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0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749808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Прочитай </a:t>
            </a:r>
            <a:r>
              <a:rPr lang="ru-RU" dirty="0"/>
              <a:t>слова без лишнего слога: </a:t>
            </a:r>
            <a:r>
              <a:rPr lang="ru-RU" dirty="0" err="1"/>
              <a:t>кородава</a:t>
            </a:r>
            <a:r>
              <a:rPr lang="ru-RU" dirty="0"/>
              <a:t>, </a:t>
            </a:r>
            <a:r>
              <a:rPr lang="ru-RU" dirty="0" err="1"/>
              <a:t>сокабака</a:t>
            </a:r>
            <a:r>
              <a:rPr lang="ru-RU" dirty="0"/>
              <a:t>, </a:t>
            </a:r>
            <a:r>
              <a:rPr lang="ru-RU" dirty="0" err="1"/>
              <a:t>молгуклоко</a:t>
            </a:r>
            <a:r>
              <a:rPr lang="ru-RU" dirty="0"/>
              <a:t>, </a:t>
            </a:r>
            <a:r>
              <a:rPr lang="ru-RU" dirty="0" err="1"/>
              <a:t>сокрарока</a:t>
            </a:r>
            <a:r>
              <a:rPr lang="ru-RU" dirty="0"/>
              <a:t>, </a:t>
            </a:r>
            <a:r>
              <a:rPr lang="ru-RU" dirty="0" err="1"/>
              <a:t>машидамна</a:t>
            </a:r>
            <a:r>
              <a:rPr lang="ru-RU" dirty="0"/>
              <a:t>, </a:t>
            </a:r>
            <a:r>
              <a:rPr lang="ru-RU" dirty="0" err="1"/>
              <a:t>гошинрод</a:t>
            </a:r>
            <a:r>
              <a:rPr lang="ru-RU" dirty="0"/>
              <a:t> и </a:t>
            </a:r>
            <a:r>
              <a:rPr lang="ru-RU" dirty="0" smtClean="0"/>
              <a:t>т.д.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Добавь в слова определенную гласную, чтобы получилось слово: </a:t>
            </a:r>
          </a:p>
          <a:p>
            <a:pPr marL="82296" indent="0">
              <a:buNone/>
            </a:pPr>
            <a:r>
              <a:rPr lang="ru-RU" dirty="0" err="1" smtClean="0"/>
              <a:t>грд</a:t>
            </a:r>
            <a:r>
              <a:rPr lang="ru-RU" dirty="0" smtClean="0"/>
              <a:t>, </a:t>
            </a:r>
            <a:r>
              <a:rPr lang="ru-RU" dirty="0" err="1" smtClean="0"/>
              <a:t>млк</a:t>
            </a:r>
            <a:r>
              <a:rPr lang="ru-RU" dirty="0" smtClean="0"/>
              <a:t>, </a:t>
            </a:r>
            <a:r>
              <a:rPr lang="ru-RU" dirty="0" err="1" smtClean="0"/>
              <a:t>мрз</a:t>
            </a:r>
            <a:r>
              <a:rPr lang="ru-RU" dirty="0" smtClean="0"/>
              <a:t>, </a:t>
            </a:r>
            <a:r>
              <a:rPr lang="ru-RU" dirty="0" err="1" smtClean="0"/>
              <a:t>млтк</a:t>
            </a:r>
            <a:r>
              <a:rPr lang="ru-RU" dirty="0" smtClean="0"/>
              <a:t> (в данном примере вставляем букву О).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Сложи слово из перепутанных букв: </a:t>
            </a:r>
            <a:r>
              <a:rPr lang="ru-RU" dirty="0" err="1" smtClean="0"/>
              <a:t>касоаб</a:t>
            </a:r>
            <a:r>
              <a:rPr lang="ru-RU" dirty="0" smtClean="0"/>
              <a:t> – собака, </a:t>
            </a:r>
            <a:r>
              <a:rPr lang="ru-RU" dirty="0" err="1" smtClean="0"/>
              <a:t>еводкча</a:t>
            </a:r>
            <a:r>
              <a:rPr lang="ru-RU" dirty="0" smtClean="0"/>
              <a:t> – девочка, </a:t>
            </a:r>
            <a:r>
              <a:rPr lang="ru-RU" dirty="0" err="1" smtClean="0"/>
              <a:t>оровбей</a:t>
            </a:r>
            <a:r>
              <a:rPr lang="ru-RU" dirty="0" smtClean="0"/>
              <a:t> – воробей.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5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смыслового обучения чтению можно предложить следующее задание: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8"/>
            <a:ext cx="7498080" cy="41044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/>
              <a:t>Исправьте ошибки в пословицах и прочитайте их правильно.</a:t>
            </a:r>
            <a:endParaRPr lang="ru-RU" dirty="0"/>
          </a:p>
          <a:p>
            <a:r>
              <a:rPr lang="ru-RU" dirty="0"/>
              <a:t>Здоровому </a:t>
            </a:r>
            <a:r>
              <a:rPr lang="ru-RU" dirty="0" smtClean="0"/>
              <a:t>грач </a:t>
            </a:r>
            <a:r>
              <a:rPr lang="ru-RU" dirty="0"/>
              <a:t>не нужен.</a:t>
            </a:r>
          </a:p>
          <a:p>
            <a:r>
              <a:rPr lang="ru-RU" dirty="0"/>
              <a:t>Лес рубят – кепки летят.</a:t>
            </a:r>
          </a:p>
          <a:p>
            <a:r>
              <a:rPr lang="ru-RU" dirty="0"/>
              <a:t>Слезами морю не поможешь.</a:t>
            </a:r>
          </a:p>
          <a:p>
            <a:r>
              <a:rPr lang="ru-RU" dirty="0"/>
              <a:t>Старый круг лучше новых двух.</a:t>
            </a:r>
          </a:p>
          <a:p>
            <a:r>
              <a:rPr lang="ru-RU" dirty="0" smtClean="0"/>
              <a:t>Труд </a:t>
            </a:r>
            <a:r>
              <a:rPr lang="ru-RU" dirty="0"/>
              <a:t>кормит, а пень портит.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5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488" y="188640"/>
            <a:ext cx="7498080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Восстанови стихотворение.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15616" y="1628800"/>
            <a:ext cx="7498080" cy="2376264"/>
          </a:xfrm>
        </p:spPr>
        <p:txBody>
          <a:bodyPr/>
          <a:lstStyle/>
          <a:p>
            <a:r>
              <a:rPr lang="ru-RU" dirty="0"/>
              <a:t>Нет, напрасно мы решили</a:t>
            </a:r>
            <a:br>
              <a:rPr lang="ru-RU" dirty="0"/>
            </a:br>
            <a:r>
              <a:rPr lang="ru-RU" dirty="0"/>
              <a:t>Прокатить </a:t>
            </a:r>
            <a:r>
              <a:rPr lang="ru-RU" dirty="0" smtClean="0"/>
              <a:t>________ в машине.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_______ </a:t>
            </a:r>
            <a:r>
              <a:rPr lang="ru-RU" dirty="0" smtClean="0"/>
              <a:t>кататься не привык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Опрокинул </a:t>
            </a:r>
            <a:r>
              <a:rPr lang="ru-RU" dirty="0" smtClean="0"/>
              <a:t>_________________.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32878" y="1988840"/>
            <a:ext cx="1099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кота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03868" y="2519683"/>
            <a:ext cx="924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Кот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2996952"/>
            <a:ext cx="205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грузовик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" y="3981120"/>
            <a:ext cx="2235441" cy="2084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13" y="3933056"/>
            <a:ext cx="2196919" cy="2387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12" y="4059257"/>
            <a:ext cx="2085141" cy="2085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88" y="4059257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8640"/>
            <a:ext cx="7498080" cy="2880320"/>
          </a:xfrm>
        </p:spPr>
        <p:txBody>
          <a:bodyPr/>
          <a:lstStyle/>
          <a:p>
            <a:pPr marL="82296" indent="0">
              <a:buNone/>
            </a:pPr>
            <a:r>
              <a:rPr lang="ru-RU" dirty="0"/>
              <a:t>Также можно предложить детям более сложное задание «Выбрать </a:t>
            </a:r>
            <a:r>
              <a:rPr lang="ru-RU" dirty="0" smtClean="0"/>
              <a:t>героя </a:t>
            </a:r>
            <a:r>
              <a:rPr lang="ru-RU" dirty="0"/>
              <a:t>сказки К. Чуковского, </a:t>
            </a:r>
            <a:r>
              <a:rPr lang="ru-RU" dirty="0" smtClean="0"/>
              <a:t>который </a:t>
            </a:r>
            <a:r>
              <a:rPr lang="ru-RU" dirty="0"/>
              <a:t>НЕ </a:t>
            </a:r>
            <a:r>
              <a:rPr lang="ru-RU" dirty="0" smtClean="0"/>
              <a:t>приходил </a:t>
            </a:r>
            <a:r>
              <a:rPr lang="ru-RU" dirty="0"/>
              <a:t>лечиться к доктору Айболиту».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133"/>
            <a:ext cx="2645431" cy="2780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00" y="2296553"/>
            <a:ext cx="3252695" cy="2130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48" y="3351909"/>
            <a:ext cx="2865978" cy="2228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12" y="4628423"/>
            <a:ext cx="2736304" cy="21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2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2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220</TotalTime>
  <Words>322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Приёмы формирования читательской грамотности.</vt:lpstr>
      <vt:lpstr>Презентация PowerPoint</vt:lpstr>
      <vt:lpstr>Особенности формирования читательской грамотности: </vt:lpstr>
      <vt:lpstr>Приёмы и задания для формирования читательской грамотности.</vt:lpstr>
      <vt:lpstr>Презентация PowerPoint</vt:lpstr>
      <vt:lpstr>Для смыслового обучения чтению можно предложить следующее задание: </vt:lpstr>
      <vt:lpstr> Восстанови стихотворение.</vt:lpstr>
      <vt:lpstr>Презентация PowerPoint</vt:lpstr>
      <vt:lpstr>Презентация PowerPoint</vt:lpstr>
      <vt:lpstr>Составь текст.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формирования читательской грамотности.</dc:title>
  <dc:creator>Ксения Терехина</dc:creator>
  <cp:lastModifiedBy>79883481868</cp:lastModifiedBy>
  <cp:revision>17</cp:revision>
  <dcterms:created xsi:type="dcterms:W3CDTF">2022-10-31T15:10:12Z</dcterms:created>
  <dcterms:modified xsi:type="dcterms:W3CDTF">2023-03-02T05:25:53Z</dcterms:modified>
</cp:coreProperties>
</file>